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1"/>
  </p:notesMasterIdLst>
  <p:handoutMasterIdLst>
    <p:handoutMasterId r:id="rId32"/>
  </p:handoutMasterIdLst>
  <p:sldIdLst>
    <p:sldId id="364" r:id="rId2"/>
    <p:sldId id="399" r:id="rId3"/>
    <p:sldId id="386" r:id="rId4"/>
    <p:sldId id="400" r:id="rId5"/>
    <p:sldId id="401" r:id="rId6"/>
    <p:sldId id="368" r:id="rId7"/>
    <p:sldId id="402" r:id="rId8"/>
    <p:sldId id="381" r:id="rId9"/>
    <p:sldId id="403" r:id="rId10"/>
    <p:sldId id="404" r:id="rId11"/>
    <p:sldId id="382" r:id="rId12"/>
    <p:sldId id="405" r:id="rId13"/>
    <p:sldId id="406" r:id="rId14"/>
    <p:sldId id="407" r:id="rId15"/>
    <p:sldId id="383" r:id="rId16"/>
    <p:sldId id="380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71" r:id="rId28"/>
    <p:sldId id="375" r:id="rId29"/>
    <p:sldId id="3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F140"/>
    <a:srgbClr val="8AB64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41" autoAdjust="0"/>
    <p:restoredTop sz="96517" autoAdjust="0"/>
  </p:normalViewPr>
  <p:slideViewPr>
    <p:cSldViewPr snapToGrid="0" snapToObjects="1">
      <p:cViewPr>
        <p:scale>
          <a:sx n="126" d="100"/>
          <a:sy n="126" d="100"/>
        </p:scale>
        <p:origin x="1216" y="7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289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D2CE1B-0954-4D33-AB5F-A7C719F84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73FD09-A43D-4FFC-B6D0-0547FD8F50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AFE0E-6A1C-4885-B63C-2DFDC6AB1C7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F5188-4104-49A0-8942-88B4848536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68E2C-942E-45D8-A73F-D445E11787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A61BB-20CE-4FD0-BD5C-E0532AC8E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56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EA084-1755-244B-AA1B-DD1CDE75AFEE}" type="datetimeFigureOut">
              <a:rPr lang="en-US" smtClean="0"/>
              <a:t>6/24/22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81F7C-1D07-BA46-A5B5-F41F280D9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9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371" y="6432607"/>
            <a:ext cx="2596763" cy="2762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21">
            <a:extLst>
              <a:ext uri="{FF2B5EF4-FFF2-40B4-BE49-F238E27FC236}">
                <a16:creationId xmlns:a16="http://schemas.microsoft.com/office/drawing/2014/main" id="{36838F4C-DE0D-46AA-88D7-D9CA5E0E7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4107" y="395328"/>
            <a:ext cx="37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013BF4-5CFC-41F7-AD2A-79B49FE189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4BF9096-C8A2-4CD0-8DAE-6CE10E8C17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413000" cy="6858000"/>
          </a:xfrm>
          <a:custGeom>
            <a:avLst/>
            <a:gdLst>
              <a:gd name="connsiteX0" fmla="*/ 0 w 2413000"/>
              <a:gd name="connsiteY0" fmla="*/ 0 h 6858000"/>
              <a:gd name="connsiteX1" fmla="*/ 2413000 w 2413000"/>
              <a:gd name="connsiteY1" fmla="*/ 0 h 6858000"/>
              <a:gd name="connsiteX2" fmla="*/ 2413000 w 2413000"/>
              <a:gd name="connsiteY2" fmla="*/ 6858000 h 6858000"/>
              <a:gd name="connsiteX3" fmla="*/ 0 w 2413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000" h="6858000">
                <a:moveTo>
                  <a:pt x="0" y="0"/>
                </a:moveTo>
                <a:lnTo>
                  <a:pt x="2413000" y="0"/>
                </a:lnTo>
                <a:lnTo>
                  <a:pt x="2413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53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DC3318-A1BC-4CC3-AB57-856AA56871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3347" y="0"/>
            <a:ext cx="4932988" cy="6858000"/>
          </a:xfrm>
          <a:custGeom>
            <a:avLst/>
            <a:gdLst>
              <a:gd name="connsiteX0" fmla="*/ 0 w 4932988"/>
              <a:gd name="connsiteY0" fmla="*/ 0 h 5993140"/>
              <a:gd name="connsiteX1" fmla="*/ 4932988 w 4932988"/>
              <a:gd name="connsiteY1" fmla="*/ 0 h 5993140"/>
              <a:gd name="connsiteX2" fmla="*/ 4932988 w 4932988"/>
              <a:gd name="connsiteY2" fmla="*/ 5993140 h 5993140"/>
              <a:gd name="connsiteX3" fmla="*/ 0 w 4932988"/>
              <a:gd name="connsiteY3" fmla="*/ 5993140 h 599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2988" h="5993140">
                <a:moveTo>
                  <a:pt x="0" y="0"/>
                </a:moveTo>
                <a:lnTo>
                  <a:pt x="4932988" y="0"/>
                </a:lnTo>
                <a:lnTo>
                  <a:pt x="4932988" y="5993140"/>
                </a:lnTo>
                <a:lnTo>
                  <a:pt x="0" y="59931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3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99EBF3-85D0-4561-A94C-87FE474BB8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87093"/>
            <a:ext cx="6353175" cy="3520861"/>
          </a:xfrm>
          <a:custGeom>
            <a:avLst/>
            <a:gdLst>
              <a:gd name="connsiteX0" fmla="*/ 0 w 6353175"/>
              <a:gd name="connsiteY0" fmla="*/ 0 h 3520861"/>
              <a:gd name="connsiteX1" fmla="*/ 6353175 w 6353175"/>
              <a:gd name="connsiteY1" fmla="*/ 0 h 3520861"/>
              <a:gd name="connsiteX2" fmla="*/ 6353175 w 6353175"/>
              <a:gd name="connsiteY2" fmla="*/ 3520861 h 3520861"/>
              <a:gd name="connsiteX3" fmla="*/ 0 w 6353175"/>
              <a:gd name="connsiteY3" fmla="*/ 3520861 h 35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3175" h="3520861">
                <a:moveTo>
                  <a:pt x="0" y="0"/>
                </a:moveTo>
                <a:lnTo>
                  <a:pt x="6353175" y="0"/>
                </a:lnTo>
                <a:lnTo>
                  <a:pt x="6353175" y="3520861"/>
                </a:lnTo>
                <a:lnTo>
                  <a:pt x="0" y="352086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20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A82089D-52FC-436D-8C43-4BFA704563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22979" y="4094024"/>
            <a:ext cx="4302068" cy="1645562"/>
          </a:xfrm>
          <a:custGeom>
            <a:avLst/>
            <a:gdLst>
              <a:gd name="connsiteX0" fmla="*/ 0 w 4302068"/>
              <a:gd name="connsiteY0" fmla="*/ 0 h 1645562"/>
              <a:gd name="connsiteX1" fmla="*/ 4302068 w 4302068"/>
              <a:gd name="connsiteY1" fmla="*/ 0 h 1645562"/>
              <a:gd name="connsiteX2" fmla="*/ 4302068 w 4302068"/>
              <a:gd name="connsiteY2" fmla="*/ 1645562 h 1645562"/>
              <a:gd name="connsiteX3" fmla="*/ 0 w 4302068"/>
              <a:gd name="connsiteY3" fmla="*/ 1645562 h 164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068" h="1645562">
                <a:moveTo>
                  <a:pt x="0" y="0"/>
                </a:moveTo>
                <a:lnTo>
                  <a:pt x="4302068" y="0"/>
                </a:lnTo>
                <a:lnTo>
                  <a:pt x="4302068" y="1645562"/>
                </a:lnTo>
                <a:lnTo>
                  <a:pt x="0" y="164556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981FCF7-A64A-4CB5-B3A4-CEA8EF3A6F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614184" cy="6527800"/>
          </a:xfrm>
          <a:custGeom>
            <a:avLst/>
            <a:gdLst>
              <a:gd name="connsiteX0" fmla="*/ 3458876 w 7614184"/>
              <a:gd name="connsiteY0" fmla="*/ 0 h 6527800"/>
              <a:gd name="connsiteX1" fmla="*/ 7614184 w 7614184"/>
              <a:gd name="connsiteY1" fmla="*/ 0 h 6527800"/>
              <a:gd name="connsiteX2" fmla="*/ 4269105 w 7614184"/>
              <a:gd name="connsiteY2" fmla="*/ 3069196 h 6527800"/>
              <a:gd name="connsiteX3" fmla="*/ 3769490 w 7614184"/>
              <a:gd name="connsiteY3" fmla="*/ 3069196 h 6527800"/>
              <a:gd name="connsiteX4" fmla="*/ 0 w 7614184"/>
              <a:gd name="connsiteY4" fmla="*/ 6527800 h 6527800"/>
              <a:gd name="connsiteX5" fmla="*/ 0 w 7614184"/>
              <a:gd name="connsiteY5" fmla="*/ 3173607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14184" h="6527800">
                <a:moveTo>
                  <a:pt x="3458876" y="0"/>
                </a:moveTo>
                <a:lnTo>
                  <a:pt x="7614184" y="0"/>
                </a:lnTo>
                <a:lnTo>
                  <a:pt x="4269105" y="3069196"/>
                </a:lnTo>
                <a:lnTo>
                  <a:pt x="3769490" y="3069196"/>
                </a:lnTo>
                <a:lnTo>
                  <a:pt x="0" y="6527800"/>
                </a:lnTo>
                <a:lnTo>
                  <a:pt x="0" y="317360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78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8C2AFE-5703-46C7-95F0-8B83EF2738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6751" y="2771778"/>
            <a:ext cx="4638675" cy="2969846"/>
          </a:xfrm>
          <a:custGeom>
            <a:avLst/>
            <a:gdLst>
              <a:gd name="connsiteX0" fmla="*/ 0 w 4638675"/>
              <a:gd name="connsiteY0" fmla="*/ 0 h 2969846"/>
              <a:gd name="connsiteX1" fmla="*/ 4638675 w 4638675"/>
              <a:gd name="connsiteY1" fmla="*/ 0 h 2969846"/>
              <a:gd name="connsiteX2" fmla="*/ 4638675 w 4638675"/>
              <a:gd name="connsiteY2" fmla="*/ 2969846 h 2969846"/>
              <a:gd name="connsiteX3" fmla="*/ 0 w 4638675"/>
              <a:gd name="connsiteY3" fmla="*/ 2969846 h 296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675" h="2969846">
                <a:moveTo>
                  <a:pt x="0" y="0"/>
                </a:moveTo>
                <a:lnTo>
                  <a:pt x="4638675" y="0"/>
                </a:lnTo>
                <a:lnTo>
                  <a:pt x="4638675" y="2969846"/>
                </a:lnTo>
                <a:lnTo>
                  <a:pt x="0" y="296984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1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2D6903C-B094-43EF-B27C-DBC66E6F57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775" y="673100"/>
            <a:ext cx="3875314" cy="6184901"/>
          </a:xfrm>
          <a:custGeom>
            <a:avLst/>
            <a:gdLst>
              <a:gd name="connsiteX0" fmla="*/ 0 w 4051300"/>
              <a:gd name="connsiteY0" fmla="*/ 0 h 4996039"/>
              <a:gd name="connsiteX1" fmla="*/ 4051300 w 4051300"/>
              <a:gd name="connsiteY1" fmla="*/ 0 h 4996039"/>
              <a:gd name="connsiteX2" fmla="*/ 4051300 w 4051300"/>
              <a:gd name="connsiteY2" fmla="*/ 4996039 h 4996039"/>
              <a:gd name="connsiteX3" fmla="*/ 0 w 4051300"/>
              <a:gd name="connsiteY3" fmla="*/ 4996039 h 499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1300" h="4996039">
                <a:moveTo>
                  <a:pt x="0" y="0"/>
                </a:moveTo>
                <a:lnTo>
                  <a:pt x="4051300" y="0"/>
                </a:lnTo>
                <a:lnTo>
                  <a:pt x="4051300" y="4996039"/>
                </a:lnTo>
                <a:lnTo>
                  <a:pt x="0" y="499603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00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BC498A6-D544-4239-A268-00315AF866D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211938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0FBFA85-76CD-468B-8AE6-E86DC4E15D0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180814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ECD72D2-0CE5-4E26-AA08-5300A70A5DC6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149690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CFA1B8B-F9F3-46DB-8BE2-AA36DCD118DF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7118566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0825F2D-3C96-452E-B082-D106DBCE866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087442" y="2724348"/>
            <a:ext cx="1866504" cy="2092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94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6684EED1-E81E-4E7C-B449-83FD5D13C7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7407" y="2570593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47532555-097E-44DB-87B1-411DD118C8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31697" y="2570593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4595CFE-7E37-4A13-A92A-7945E6BA73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75988" y="2570593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5">
            <a:extLst>
              <a:ext uri="{FF2B5EF4-FFF2-40B4-BE49-F238E27FC236}">
                <a16:creationId xmlns:a16="http://schemas.microsoft.com/office/drawing/2014/main" id="{8D904997-4651-4362-9C5B-CD8394B39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1533" y="2570593"/>
            <a:ext cx="2003062" cy="2003062"/>
          </a:xfrm>
          <a:custGeom>
            <a:avLst/>
            <a:gdLst>
              <a:gd name="connsiteX0" fmla="*/ 1001531 w 2003062"/>
              <a:gd name="connsiteY0" fmla="*/ 0 h 2003062"/>
              <a:gd name="connsiteX1" fmla="*/ 2003062 w 2003062"/>
              <a:gd name="connsiteY1" fmla="*/ 1001531 h 2003062"/>
              <a:gd name="connsiteX2" fmla="*/ 1001531 w 2003062"/>
              <a:gd name="connsiteY2" fmla="*/ 2003062 h 2003062"/>
              <a:gd name="connsiteX3" fmla="*/ 0 w 2003062"/>
              <a:gd name="connsiteY3" fmla="*/ 1001531 h 2003062"/>
              <a:gd name="connsiteX4" fmla="*/ 1001531 w 2003062"/>
              <a:gd name="connsiteY4" fmla="*/ 0 h 200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062" h="2003062">
                <a:moveTo>
                  <a:pt x="1001531" y="0"/>
                </a:moveTo>
                <a:cubicBezTo>
                  <a:pt x="1554661" y="0"/>
                  <a:pt x="2003062" y="448401"/>
                  <a:pt x="2003062" y="1001531"/>
                </a:cubicBezTo>
                <a:cubicBezTo>
                  <a:pt x="2003062" y="1554661"/>
                  <a:pt x="1554661" y="2003062"/>
                  <a:pt x="1001531" y="2003062"/>
                </a:cubicBezTo>
                <a:cubicBezTo>
                  <a:pt x="448401" y="2003062"/>
                  <a:pt x="0" y="1554661"/>
                  <a:pt x="0" y="1001531"/>
                </a:cubicBezTo>
                <a:cubicBezTo>
                  <a:pt x="0" y="448401"/>
                  <a:pt x="448401" y="0"/>
                  <a:pt x="100153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38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75FB902-757B-4967-96A8-40068E1E638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71713" y="1162051"/>
            <a:ext cx="1905000" cy="1904998"/>
          </a:xfrm>
          <a:custGeom>
            <a:avLst/>
            <a:gdLst>
              <a:gd name="connsiteX0" fmla="*/ 0 w 1905000"/>
              <a:gd name="connsiteY0" fmla="*/ 0 h 1904998"/>
              <a:gd name="connsiteX1" fmla="*/ 1905000 w 1905000"/>
              <a:gd name="connsiteY1" fmla="*/ 0 h 1904998"/>
              <a:gd name="connsiteX2" fmla="*/ 1905000 w 1905000"/>
              <a:gd name="connsiteY2" fmla="*/ 1904998 h 1904998"/>
              <a:gd name="connsiteX3" fmla="*/ 0 w 1905000"/>
              <a:gd name="connsiteY3" fmla="*/ 1904998 h 190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4998">
                <a:moveTo>
                  <a:pt x="0" y="0"/>
                </a:moveTo>
                <a:lnTo>
                  <a:pt x="1905000" y="0"/>
                </a:lnTo>
                <a:lnTo>
                  <a:pt x="1905000" y="1904998"/>
                </a:lnTo>
                <a:lnTo>
                  <a:pt x="0" y="190499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935BB7E-9511-4130-9091-5B73405F883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628815" y="1162051"/>
            <a:ext cx="1905000" cy="1904998"/>
          </a:xfrm>
          <a:custGeom>
            <a:avLst/>
            <a:gdLst>
              <a:gd name="connsiteX0" fmla="*/ 0 w 1905000"/>
              <a:gd name="connsiteY0" fmla="*/ 0 h 1904998"/>
              <a:gd name="connsiteX1" fmla="*/ 1905000 w 1905000"/>
              <a:gd name="connsiteY1" fmla="*/ 0 h 1904998"/>
              <a:gd name="connsiteX2" fmla="*/ 1905000 w 1905000"/>
              <a:gd name="connsiteY2" fmla="*/ 1904998 h 1904998"/>
              <a:gd name="connsiteX3" fmla="*/ 0 w 1905000"/>
              <a:gd name="connsiteY3" fmla="*/ 1904998 h 190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4998">
                <a:moveTo>
                  <a:pt x="0" y="0"/>
                </a:moveTo>
                <a:lnTo>
                  <a:pt x="1905000" y="0"/>
                </a:lnTo>
                <a:lnTo>
                  <a:pt x="1905000" y="1904998"/>
                </a:lnTo>
                <a:lnTo>
                  <a:pt x="0" y="190499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8E0E93-C871-4464-B84E-5F98550035B4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685917" y="1162051"/>
            <a:ext cx="1905000" cy="1904998"/>
          </a:xfrm>
          <a:custGeom>
            <a:avLst/>
            <a:gdLst>
              <a:gd name="connsiteX0" fmla="*/ 0 w 1905000"/>
              <a:gd name="connsiteY0" fmla="*/ 0 h 1904998"/>
              <a:gd name="connsiteX1" fmla="*/ 1905000 w 1905000"/>
              <a:gd name="connsiteY1" fmla="*/ 0 h 1904998"/>
              <a:gd name="connsiteX2" fmla="*/ 1905000 w 1905000"/>
              <a:gd name="connsiteY2" fmla="*/ 1904998 h 1904998"/>
              <a:gd name="connsiteX3" fmla="*/ 0 w 1905000"/>
              <a:gd name="connsiteY3" fmla="*/ 1904998 h 190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4998">
                <a:moveTo>
                  <a:pt x="0" y="0"/>
                </a:moveTo>
                <a:lnTo>
                  <a:pt x="1905000" y="0"/>
                </a:lnTo>
                <a:lnTo>
                  <a:pt x="1905000" y="1904998"/>
                </a:lnTo>
                <a:lnTo>
                  <a:pt x="0" y="190499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CD61793-1EDD-4EBC-ADBC-DC656D0F38E1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743018" y="1162051"/>
            <a:ext cx="1905000" cy="1904998"/>
          </a:xfrm>
          <a:custGeom>
            <a:avLst/>
            <a:gdLst>
              <a:gd name="connsiteX0" fmla="*/ 0 w 1905000"/>
              <a:gd name="connsiteY0" fmla="*/ 0 h 1904998"/>
              <a:gd name="connsiteX1" fmla="*/ 1905000 w 1905000"/>
              <a:gd name="connsiteY1" fmla="*/ 0 h 1904998"/>
              <a:gd name="connsiteX2" fmla="*/ 1905000 w 1905000"/>
              <a:gd name="connsiteY2" fmla="*/ 1904998 h 1904998"/>
              <a:gd name="connsiteX3" fmla="*/ 0 w 1905000"/>
              <a:gd name="connsiteY3" fmla="*/ 1904998 h 190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4998">
                <a:moveTo>
                  <a:pt x="0" y="0"/>
                </a:moveTo>
                <a:lnTo>
                  <a:pt x="1905000" y="0"/>
                </a:lnTo>
                <a:lnTo>
                  <a:pt x="1905000" y="1904998"/>
                </a:lnTo>
                <a:lnTo>
                  <a:pt x="0" y="190499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34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77BEB04-05E3-41BF-8EEB-D371AA3027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4391" y="2123235"/>
            <a:ext cx="1760487" cy="30662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E7171B6-C557-4891-8589-B96A24286E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77471" y="2309751"/>
            <a:ext cx="1552669" cy="26956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6AD2BDF-685E-4EA0-86DA-95162AE651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68816" y="2309751"/>
            <a:ext cx="1552669" cy="26956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6D310A8-9448-4E45-9772-80FD3DD8D8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700"/>
            <a:ext cx="12191999" cy="39715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0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04BEA8-4216-4291-B7A8-07A3B1974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/>
          <a:p>
            <a:endParaRPr lang="en-US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97032698-4027-4948-8F5C-E2709437E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4107" y="395328"/>
            <a:ext cx="37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013BF4-5CFC-41F7-AD2A-79B49FE189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0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34BDA81-B357-4BB0-9CC9-31DD7C8090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34200" y="825500"/>
            <a:ext cx="2184400" cy="5207000"/>
          </a:xfrm>
          <a:custGeom>
            <a:avLst/>
            <a:gdLst>
              <a:gd name="connsiteX0" fmla="*/ 0 w 2184400"/>
              <a:gd name="connsiteY0" fmla="*/ 0 h 5207000"/>
              <a:gd name="connsiteX1" fmla="*/ 2184400 w 2184400"/>
              <a:gd name="connsiteY1" fmla="*/ 0 h 5207000"/>
              <a:gd name="connsiteX2" fmla="*/ 2184400 w 2184400"/>
              <a:gd name="connsiteY2" fmla="*/ 5207000 h 5207000"/>
              <a:gd name="connsiteX3" fmla="*/ 0 w 2184400"/>
              <a:gd name="connsiteY3" fmla="*/ 5207000 h 52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4400" h="5207000">
                <a:moveTo>
                  <a:pt x="0" y="0"/>
                </a:moveTo>
                <a:lnTo>
                  <a:pt x="2184400" y="0"/>
                </a:lnTo>
                <a:lnTo>
                  <a:pt x="2184400" y="5207000"/>
                </a:lnTo>
                <a:lnTo>
                  <a:pt x="0" y="5207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E715F8D-79FD-4350-9533-F5970FDC59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18600" y="825500"/>
            <a:ext cx="2184400" cy="5207000"/>
          </a:xfrm>
          <a:custGeom>
            <a:avLst/>
            <a:gdLst>
              <a:gd name="connsiteX0" fmla="*/ 0 w 2184400"/>
              <a:gd name="connsiteY0" fmla="*/ 0 h 5207000"/>
              <a:gd name="connsiteX1" fmla="*/ 2184400 w 2184400"/>
              <a:gd name="connsiteY1" fmla="*/ 0 h 5207000"/>
              <a:gd name="connsiteX2" fmla="*/ 2184400 w 2184400"/>
              <a:gd name="connsiteY2" fmla="*/ 5207000 h 5207000"/>
              <a:gd name="connsiteX3" fmla="*/ 0 w 2184400"/>
              <a:gd name="connsiteY3" fmla="*/ 5207000 h 52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4400" h="5207000">
                <a:moveTo>
                  <a:pt x="0" y="0"/>
                </a:moveTo>
                <a:lnTo>
                  <a:pt x="2184400" y="0"/>
                </a:lnTo>
                <a:lnTo>
                  <a:pt x="2184400" y="5207000"/>
                </a:lnTo>
                <a:lnTo>
                  <a:pt x="0" y="5207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870430A5-EEC0-44C4-B5D7-D60075AA1C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49800" y="825500"/>
            <a:ext cx="2184400" cy="5207000"/>
          </a:xfrm>
          <a:custGeom>
            <a:avLst/>
            <a:gdLst>
              <a:gd name="connsiteX0" fmla="*/ 0 w 2184400"/>
              <a:gd name="connsiteY0" fmla="*/ 0 h 5207000"/>
              <a:gd name="connsiteX1" fmla="*/ 2184400 w 2184400"/>
              <a:gd name="connsiteY1" fmla="*/ 0 h 5207000"/>
              <a:gd name="connsiteX2" fmla="*/ 2184400 w 2184400"/>
              <a:gd name="connsiteY2" fmla="*/ 5207000 h 5207000"/>
              <a:gd name="connsiteX3" fmla="*/ 0 w 2184400"/>
              <a:gd name="connsiteY3" fmla="*/ 5207000 h 52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4400" h="5207000">
                <a:moveTo>
                  <a:pt x="0" y="0"/>
                </a:moveTo>
                <a:lnTo>
                  <a:pt x="2184400" y="0"/>
                </a:lnTo>
                <a:lnTo>
                  <a:pt x="2184400" y="5207000"/>
                </a:lnTo>
                <a:lnTo>
                  <a:pt x="0" y="5207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58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DA80501-2D5B-42B0-8B7E-F6ACA78AD1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79951" y="4741609"/>
            <a:ext cx="2314575" cy="2116392"/>
          </a:xfrm>
          <a:custGeom>
            <a:avLst/>
            <a:gdLst>
              <a:gd name="connsiteX0" fmla="*/ 0 w 2314575"/>
              <a:gd name="connsiteY0" fmla="*/ 0 h 2116392"/>
              <a:gd name="connsiteX1" fmla="*/ 2314575 w 2314575"/>
              <a:gd name="connsiteY1" fmla="*/ 0 h 2116392"/>
              <a:gd name="connsiteX2" fmla="*/ 2314575 w 2314575"/>
              <a:gd name="connsiteY2" fmla="*/ 2116392 h 2116392"/>
              <a:gd name="connsiteX3" fmla="*/ 0 w 2314575"/>
              <a:gd name="connsiteY3" fmla="*/ 2116392 h 211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575" h="2116392">
                <a:moveTo>
                  <a:pt x="0" y="0"/>
                </a:moveTo>
                <a:lnTo>
                  <a:pt x="2314575" y="0"/>
                </a:lnTo>
                <a:lnTo>
                  <a:pt x="2314575" y="2116392"/>
                </a:lnTo>
                <a:lnTo>
                  <a:pt x="0" y="211639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36E5D31-BF55-42FF-9B5D-DA73E1D69E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376488" y="0"/>
            <a:ext cx="2243138" cy="2517092"/>
          </a:xfrm>
          <a:custGeom>
            <a:avLst/>
            <a:gdLst>
              <a:gd name="connsiteX0" fmla="*/ 0 w 2243138"/>
              <a:gd name="connsiteY0" fmla="*/ 0 h 2517092"/>
              <a:gd name="connsiteX1" fmla="*/ 2243138 w 2243138"/>
              <a:gd name="connsiteY1" fmla="*/ 0 h 2517092"/>
              <a:gd name="connsiteX2" fmla="*/ 2243138 w 2243138"/>
              <a:gd name="connsiteY2" fmla="*/ 2517092 h 2517092"/>
              <a:gd name="connsiteX3" fmla="*/ 0 w 2243138"/>
              <a:gd name="connsiteY3" fmla="*/ 2517092 h 251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3138" h="2517092">
                <a:moveTo>
                  <a:pt x="0" y="0"/>
                </a:moveTo>
                <a:lnTo>
                  <a:pt x="2243138" y="0"/>
                </a:lnTo>
                <a:lnTo>
                  <a:pt x="2243138" y="2517092"/>
                </a:lnTo>
                <a:lnTo>
                  <a:pt x="0" y="251709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950BA41-4274-4789-B297-2A0F2ED4643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8205"/>
            <a:ext cx="2305050" cy="3429796"/>
          </a:xfrm>
          <a:custGeom>
            <a:avLst/>
            <a:gdLst>
              <a:gd name="connsiteX0" fmla="*/ 0 w 2305050"/>
              <a:gd name="connsiteY0" fmla="*/ 0 h 3429796"/>
              <a:gd name="connsiteX1" fmla="*/ 2305050 w 2305050"/>
              <a:gd name="connsiteY1" fmla="*/ 0 h 3429796"/>
              <a:gd name="connsiteX2" fmla="*/ 2305050 w 2305050"/>
              <a:gd name="connsiteY2" fmla="*/ 3429796 h 3429796"/>
              <a:gd name="connsiteX3" fmla="*/ 0 w 2305050"/>
              <a:gd name="connsiteY3" fmla="*/ 3429796 h 34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3429796">
                <a:moveTo>
                  <a:pt x="0" y="0"/>
                </a:moveTo>
                <a:lnTo>
                  <a:pt x="2305050" y="0"/>
                </a:lnTo>
                <a:lnTo>
                  <a:pt x="2305050" y="3429796"/>
                </a:lnTo>
                <a:lnTo>
                  <a:pt x="0" y="34297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E4847B0-E13D-4836-BFDF-8AEF638E51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305050" cy="3353472"/>
          </a:xfrm>
          <a:custGeom>
            <a:avLst/>
            <a:gdLst>
              <a:gd name="connsiteX0" fmla="*/ 0 w 2305050"/>
              <a:gd name="connsiteY0" fmla="*/ 0 h 3353472"/>
              <a:gd name="connsiteX1" fmla="*/ 2305050 w 2305050"/>
              <a:gd name="connsiteY1" fmla="*/ 0 h 3353472"/>
              <a:gd name="connsiteX2" fmla="*/ 2305050 w 2305050"/>
              <a:gd name="connsiteY2" fmla="*/ 3353472 h 3353472"/>
              <a:gd name="connsiteX3" fmla="*/ 0 w 2305050"/>
              <a:gd name="connsiteY3" fmla="*/ 3353472 h 335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3353472">
                <a:moveTo>
                  <a:pt x="0" y="0"/>
                </a:moveTo>
                <a:lnTo>
                  <a:pt x="2305050" y="0"/>
                </a:lnTo>
                <a:lnTo>
                  <a:pt x="2305050" y="3353472"/>
                </a:lnTo>
                <a:lnTo>
                  <a:pt x="0" y="33534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6657314-AB0C-4340-BAE0-CFEF3F26B26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679951" y="0"/>
            <a:ext cx="2314575" cy="4676416"/>
          </a:xfrm>
          <a:custGeom>
            <a:avLst/>
            <a:gdLst>
              <a:gd name="connsiteX0" fmla="*/ 0 w 2314575"/>
              <a:gd name="connsiteY0" fmla="*/ 0 h 4676416"/>
              <a:gd name="connsiteX1" fmla="*/ 2314575 w 2314575"/>
              <a:gd name="connsiteY1" fmla="*/ 0 h 4676416"/>
              <a:gd name="connsiteX2" fmla="*/ 2314575 w 2314575"/>
              <a:gd name="connsiteY2" fmla="*/ 4676416 h 4676416"/>
              <a:gd name="connsiteX3" fmla="*/ 0 w 2314575"/>
              <a:gd name="connsiteY3" fmla="*/ 4676416 h 467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575" h="4676416">
                <a:moveTo>
                  <a:pt x="0" y="0"/>
                </a:moveTo>
                <a:lnTo>
                  <a:pt x="2314575" y="0"/>
                </a:lnTo>
                <a:lnTo>
                  <a:pt x="2314575" y="4676416"/>
                </a:lnTo>
                <a:lnTo>
                  <a:pt x="0" y="467641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9E437C8-9E93-4E7C-B17A-0F334C533F6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76488" y="2593414"/>
            <a:ext cx="2243138" cy="4264586"/>
          </a:xfrm>
          <a:custGeom>
            <a:avLst/>
            <a:gdLst>
              <a:gd name="connsiteX0" fmla="*/ 0 w 2243138"/>
              <a:gd name="connsiteY0" fmla="*/ 0 h 4264586"/>
              <a:gd name="connsiteX1" fmla="*/ 2243138 w 2243138"/>
              <a:gd name="connsiteY1" fmla="*/ 0 h 4264586"/>
              <a:gd name="connsiteX2" fmla="*/ 2243138 w 2243138"/>
              <a:gd name="connsiteY2" fmla="*/ 4264586 h 4264586"/>
              <a:gd name="connsiteX3" fmla="*/ 0 w 2243138"/>
              <a:gd name="connsiteY3" fmla="*/ 4264586 h 426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3138" h="4264586">
                <a:moveTo>
                  <a:pt x="0" y="0"/>
                </a:moveTo>
                <a:lnTo>
                  <a:pt x="2243138" y="0"/>
                </a:lnTo>
                <a:lnTo>
                  <a:pt x="2243138" y="4264586"/>
                </a:lnTo>
                <a:lnTo>
                  <a:pt x="0" y="426458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95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EACA7A-1F82-4971-9ADB-ADE1A62075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1876" y="489098"/>
            <a:ext cx="11151314" cy="5879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40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046F77C-14B6-472D-8825-4C231ED2C9D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24241" y="646176"/>
            <a:ext cx="2720271" cy="3901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2B8047A-1FF0-4B88-A0E9-27FBAF6242C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69535" y="2678938"/>
            <a:ext cx="3854706" cy="28839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F2589E8-834A-42CF-B7B0-7FB01BA5F73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24241" y="4547616"/>
            <a:ext cx="2720271" cy="2310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19C86B1-6A98-4ED7-9BE7-F36C2157A79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144512" y="1663700"/>
            <a:ext cx="4463409" cy="28839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D484B5D-0B8A-45DD-8365-F4AA9882D6F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69536" y="648462"/>
            <a:ext cx="3854128" cy="20304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40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6D05BD-ED03-4890-B0EE-CC0A2092B15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26514" y="362856"/>
            <a:ext cx="4470400" cy="64951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59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1AB7163-F6FE-4672-89E4-28FE418D082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-10160" y="2377441"/>
            <a:ext cx="12202160" cy="2306319"/>
          </a:xfrm>
          <a:custGeom>
            <a:avLst/>
            <a:gdLst>
              <a:gd name="connsiteX0" fmla="*/ 0 w 12202160"/>
              <a:gd name="connsiteY0" fmla="*/ 0 h 2306319"/>
              <a:gd name="connsiteX1" fmla="*/ 12202160 w 12202160"/>
              <a:gd name="connsiteY1" fmla="*/ 0 h 2306319"/>
              <a:gd name="connsiteX2" fmla="*/ 12202160 w 12202160"/>
              <a:gd name="connsiteY2" fmla="*/ 2306319 h 2306319"/>
              <a:gd name="connsiteX3" fmla="*/ 0 w 12202160"/>
              <a:gd name="connsiteY3" fmla="*/ 2306319 h 230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2160" h="2306319">
                <a:moveTo>
                  <a:pt x="0" y="0"/>
                </a:moveTo>
                <a:lnTo>
                  <a:pt x="12202160" y="0"/>
                </a:lnTo>
                <a:lnTo>
                  <a:pt x="12202160" y="2306319"/>
                </a:lnTo>
                <a:lnTo>
                  <a:pt x="0" y="23063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4D69E6-D627-4FEA-98E6-6834DFA30EA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01178" y="228600"/>
            <a:ext cx="2961060" cy="4455160"/>
          </a:xfrm>
          <a:custGeom>
            <a:avLst/>
            <a:gdLst>
              <a:gd name="connsiteX0" fmla="*/ 0 w 2961060"/>
              <a:gd name="connsiteY0" fmla="*/ 0 h 4455160"/>
              <a:gd name="connsiteX1" fmla="*/ 2961060 w 2961060"/>
              <a:gd name="connsiteY1" fmla="*/ 0 h 4455160"/>
              <a:gd name="connsiteX2" fmla="*/ 2961060 w 2961060"/>
              <a:gd name="connsiteY2" fmla="*/ 4455160 h 4455160"/>
              <a:gd name="connsiteX3" fmla="*/ 0 w 2961060"/>
              <a:gd name="connsiteY3" fmla="*/ 4455160 h 445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1060" h="4455160">
                <a:moveTo>
                  <a:pt x="0" y="0"/>
                </a:moveTo>
                <a:lnTo>
                  <a:pt x="2961060" y="0"/>
                </a:lnTo>
                <a:lnTo>
                  <a:pt x="2961060" y="4455160"/>
                </a:lnTo>
                <a:lnTo>
                  <a:pt x="0" y="44551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01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7AF70C-5195-45AD-83AA-20E7CC2C4FAE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0" y="1"/>
            <a:ext cx="12192000" cy="3969881"/>
          </a:xfrm>
          <a:custGeom>
            <a:avLst/>
            <a:gdLst>
              <a:gd name="connsiteX0" fmla="*/ 0 w 12192000"/>
              <a:gd name="connsiteY0" fmla="*/ 0 h 3969881"/>
              <a:gd name="connsiteX1" fmla="*/ 12192000 w 12192000"/>
              <a:gd name="connsiteY1" fmla="*/ 0 h 3969881"/>
              <a:gd name="connsiteX2" fmla="*/ 12192000 w 12192000"/>
              <a:gd name="connsiteY2" fmla="*/ 3969881 h 3969881"/>
              <a:gd name="connsiteX3" fmla="*/ 0 w 12192000"/>
              <a:gd name="connsiteY3" fmla="*/ 3969881 h 396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69881">
                <a:moveTo>
                  <a:pt x="0" y="0"/>
                </a:moveTo>
                <a:lnTo>
                  <a:pt x="12192000" y="0"/>
                </a:lnTo>
                <a:lnTo>
                  <a:pt x="12192000" y="3969881"/>
                </a:lnTo>
                <a:lnTo>
                  <a:pt x="0" y="3969881"/>
                </a:lnTo>
                <a:close/>
              </a:path>
            </a:pathLst>
          </a:custGeom>
        </p:spPr>
      </p:sp>
      <p:sp>
        <p:nvSpPr>
          <p:cNvPr id="4" name="Picture Placeholder 80">
            <a:extLst>
              <a:ext uri="{FF2B5EF4-FFF2-40B4-BE49-F238E27FC236}">
                <a16:creationId xmlns:a16="http://schemas.microsoft.com/office/drawing/2014/main" id="{066C82E5-1FB8-4A7E-AEBC-DE98D09B1B9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068816" y="2309751"/>
            <a:ext cx="1552669" cy="2695698"/>
          </a:xfrm>
          <a:prstGeom prst="rect">
            <a:avLst/>
          </a:prstGeom>
        </p:spPr>
      </p:sp>
      <p:sp>
        <p:nvSpPr>
          <p:cNvPr id="7" name="Picture Placeholder 81">
            <a:extLst>
              <a:ext uri="{FF2B5EF4-FFF2-40B4-BE49-F238E27FC236}">
                <a16:creationId xmlns:a16="http://schemas.microsoft.com/office/drawing/2014/main" id="{CF9FF4E1-9C77-4F73-9151-96D3FB696F26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5204391" y="2123235"/>
            <a:ext cx="1760487" cy="3066282"/>
          </a:xfrm>
          <a:prstGeom prst="rect">
            <a:avLst/>
          </a:prstGeom>
        </p:spPr>
      </p:sp>
      <p:sp>
        <p:nvSpPr>
          <p:cNvPr id="8" name="Picture Placeholder 82">
            <a:extLst>
              <a:ext uri="{FF2B5EF4-FFF2-40B4-BE49-F238E27FC236}">
                <a16:creationId xmlns:a16="http://schemas.microsoft.com/office/drawing/2014/main" id="{2596F23D-4EF8-4211-B436-BA59A1401834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577471" y="2309751"/>
            <a:ext cx="1552669" cy="269569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69862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1">
            <a:extLst>
              <a:ext uri="{FF2B5EF4-FFF2-40B4-BE49-F238E27FC236}">
                <a16:creationId xmlns:a16="http://schemas.microsoft.com/office/drawing/2014/main" id="{03C8E088-63F3-4224-951D-64D53CA250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0160" y="-12635"/>
            <a:ext cx="12202160" cy="3891593"/>
          </a:xfrm>
          <a:prstGeom prst="rect">
            <a:avLst/>
          </a:prstGeom>
        </p:spPr>
      </p:sp>
      <p:sp>
        <p:nvSpPr>
          <p:cNvPr id="9" name="Picture Placeholder 52">
            <a:extLst>
              <a:ext uri="{FF2B5EF4-FFF2-40B4-BE49-F238E27FC236}">
                <a16:creationId xmlns:a16="http://schemas.microsoft.com/office/drawing/2014/main" id="{37101D3D-0C57-4CAB-BED1-73989EEBE7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34750" y="2134825"/>
            <a:ext cx="2149010" cy="2843575"/>
          </a:xfrm>
          <a:prstGeom prst="rect">
            <a:avLst/>
          </a:prstGeom>
        </p:spPr>
      </p:sp>
      <p:sp>
        <p:nvSpPr>
          <p:cNvPr id="10" name="Picture Placeholder 53">
            <a:extLst>
              <a:ext uri="{FF2B5EF4-FFF2-40B4-BE49-F238E27FC236}">
                <a16:creationId xmlns:a16="http://schemas.microsoft.com/office/drawing/2014/main" id="{DAC43E88-D92E-462B-86AB-32B2A913D6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43934" y="1990474"/>
            <a:ext cx="2340785" cy="3089526"/>
          </a:xfrm>
          <a:prstGeom prst="rect">
            <a:avLst/>
          </a:prstGeom>
        </p:spPr>
      </p:sp>
      <p:sp>
        <p:nvSpPr>
          <p:cNvPr id="11" name="Picture Placeholder 54">
            <a:extLst>
              <a:ext uri="{FF2B5EF4-FFF2-40B4-BE49-F238E27FC236}">
                <a16:creationId xmlns:a16="http://schemas.microsoft.com/office/drawing/2014/main" id="{FD00F608-36AB-411E-9A5D-3FE514899C1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28560" y="2134825"/>
            <a:ext cx="2164080" cy="284357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315347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3F0B6BE-2C52-4525-A654-30E85ABF31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0160" y="-10160"/>
            <a:ext cx="12202160" cy="68681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A4C5B75-D63D-4974-85FE-E141618B90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40960" y="1134001"/>
            <a:ext cx="2336800" cy="402727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91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3755664-B900-457A-82E3-2DED904F02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58241" y="1875220"/>
            <a:ext cx="4863967" cy="27607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3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452793A-BAF5-474E-B1F9-D65B172543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38225"/>
            <a:ext cx="3649708" cy="4872038"/>
          </a:xfrm>
          <a:custGeom>
            <a:avLst/>
            <a:gdLst>
              <a:gd name="connsiteX0" fmla="*/ 1335772 w 3649708"/>
              <a:gd name="connsiteY0" fmla="*/ 0 h 4872038"/>
              <a:gd name="connsiteX1" fmla="*/ 3649708 w 3649708"/>
              <a:gd name="connsiteY1" fmla="*/ 2441543 h 4872038"/>
              <a:gd name="connsiteX2" fmla="*/ 1335772 w 3649708"/>
              <a:gd name="connsiteY2" fmla="*/ 4872038 h 4872038"/>
              <a:gd name="connsiteX3" fmla="*/ 0 w 3649708"/>
              <a:gd name="connsiteY3" fmla="*/ 4419082 h 4872038"/>
              <a:gd name="connsiteX4" fmla="*/ 0 w 3649708"/>
              <a:gd name="connsiteY4" fmla="*/ 452956 h 4872038"/>
              <a:gd name="connsiteX5" fmla="*/ 1335772 w 3649708"/>
              <a:gd name="connsiteY5" fmla="*/ 0 h 487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49708" h="4872038">
                <a:moveTo>
                  <a:pt x="1335772" y="0"/>
                </a:moveTo>
                <a:cubicBezTo>
                  <a:pt x="2618955" y="0"/>
                  <a:pt x="3649708" y="1093723"/>
                  <a:pt x="3649708" y="2441543"/>
                </a:cubicBezTo>
                <a:cubicBezTo>
                  <a:pt x="3649708" y="3778315"/>
                  <a:pt x="2618955" y="4872038"/>
                  <a:pt x="1335772" y="4872038"/>
                </a:cubicBezTo>
                <a:cubicBezTo>
                  <a:pt x="841431" y="4872038"/>
                  <a:pt x="378644" y="4695275"/>
                  <a:pt x="0" y="4419082"/>
                </a:cubicBezTo>
                <a:cubicBezTo>
                  <a:pt x="0" y="4419082"/>
                  <a:pt x="0" y="4419082"/>
                  <a:pt x="0" y="452956"/>
                </a:cubicBezTo>
                <a:cubicBezTo>
                  <a:pt x="378644" y="176763"/>
                  <a:pt x="841431" y="0"/>
                  <a:pt x="13357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77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CA656A2D-675E-464B-B568-6889B3D6D2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46412" y="2286374"/>
            <a:ext cx="4714407" cy="2962281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567374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EB7095C-68DC-41E5-A322-48C2DAD508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732310"/>
            <a:ext cx="12192000" cy="3765685"/>
          </a:xfrm>
          <a:custGeom>
            <a:avLst/>
            <a:gdLst>
              <a:gd name="connsiteX0" fmla="*/ 0 w 12192000"/>
              <a:gd name="connsiteY0" fmla="*/ 0 h 3765685"/>
              <a:gd name="connsiteX1" fmla="*/ 12192000 w 12192000"/>
              <a:gd name="connsiteY1" fmla="*/ 0 h 3765685"/>
              <a:gd name="connsiteX2" fmla="*/ 12192000 w 12192000"/>
              <a:gd name="connsiteY2" fmla="*/ 3765685 h 3765685"/>
              <a:gd name="connsiteX3" fmla="*/ 0 w 12192000"/>
              <a:gd name="connsiteY3" fmla="*/ 3765685 h 376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65685">
                <a:moveTo>
                  <a:pt x="0" y="0"/>
                </a:moveTo>
                <a:lnTo>
                  <a:pt x="12192000" y="0"/>
                </a:lnTo>
                <a:lnTo>
                  <a:pt x="12192000" y="3765685"/>
                </a:lnTo>
                <a:lnTo>
                  <a:pt x="0" y="3765685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0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3C41B8-FD79-424B-9E2C-741A922A55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452793A-BAF5-474E-B1F9-D65B172543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38225"/>
            <a:ext cx="3649708" cy="4872038"/>
          </a:xfrm>
          <a:custGeom>
            <a:avLst/>
            <a:gdLst>
              <a:gd name="connsiteX0" fmla="*/ 1335772 w 3649708"/>
              <a:gd name="connsiteY0" fmla="*/ 0 h 4872038"/>
              <a:gd name="connsiteX1" fmla="*/ 3649708 w 3649708"/>
              <a:gd name="connsiteY1" fmla="*/ 2441543 h 4872038"/>
              <a:gd name="connsiteX2" fmla="*/ 1335772 w 3649708"/>
              <a:gd name="connsiteY2" fmla="*/ 4872038 h 4872038"/>
              <a:gd name="connsiteX3" fmla="*/ 0 w 3649708"/>
              <a:gd name="connsiteY3" fmla="*/ 4419082 h 4872038"/>
              <a:gd name="connsiteX4" fmla="*/ 0 w 3649708"/>
              <a:gd name="connsiteY4" fmla="*/ 452956 h 4872038"/>
              <a:gd name="connsiteX5" fmla="*/ 1335772 w 3649708"/>
              <a:gd name="connsiteY5" fmla="*/ 0 h 487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49708" h="4872038">
                <a:moveTo>
                  <a:pt x="1335772" y="0"/>
                </a:moveTo>
                <a:cubicBezTo>
                  <a:pt x="2618955" y="0"/>
                  <a:pt x="3649708" y="1093723"/>
                  <a:pt x="3649708" y="2441543"/>
                </a:cubicBezTo>
                <a:cubicBezTo>
                  <a:pt x="3649708" y="3778315"/>
                  <a:pt x="2618955" y="4872038"/>
                  <a:pt x="1335772" y="4872038"/>
                </a:cubicBezTo>
                <a:cubicBezTo>
                  <a:pt x="841431" y="4872038"/>
                  <a:pt x="378644" y="4695275"/>
                  <a:pt x="0" y="4419082"/>
                </a:cubicBezTo>
                <a:cubicBezTo>
                  <a:pt x="0" y="4419082"/>
                  <a:pt x="0" y="4419082"/>
                  <a:pt x="0" y="452956"/>
                </a:cubicBezTo>
                <a:cubicBezTo>
                  <a:pt x="378644" y="176763"/>
                  <a:pt x="841431" y="0"/>
                  <a:pt x="13357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1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E0E6E5D-A254-4D8C-AACA-6AC153EC51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78400" cy="6858000"/>
          </a:xfrm>
          <a:custGeom>
            <a:avLst/>
            <a:gdLst>
              <a:gd name="connsiteX0" fmla="*/ 0 w 4978400"/>
              <a:gd name="connsiteY0" fmla="*/ 0 h 6858000"/>
              <a:gd name="connsiteX1" fmla="*/ 4978400 w 4978400"/>
              <a:gd name="connsiteY1" fmla="*/ 0 h 6858000"/>
              <a:gd name="connsiteX2" fmla="*/ 4978400 w 4978400"/>
              <a:gd name="connsiteY2" fmla="*/ 6858000 h 6858000"/>
              <a:gd name="connsiteX3" fmla="*/ 0 w 497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8400" h="6858000">
                <a:moveTo>
                  <a:pt x="0" y="0"/>
                </a:moveTo>
                <a:lnTo>
                  <a:pt x="4978400" y="0"/>
                </a:lnTo>
                <a:lnTo>
                  <a:pt x="4978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97032698-4027-4948-8F5C-E2709437E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4107" y="395328"/>
            <a:ext cx="37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013BF4-5CFC-41F7-AD2A-79B49FE189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3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0E4D53B-3822-46EA-A984-9B5C0BA754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2924956"/>
          </a:xfrm>
          <a:custGeom>
            <a:avLst/>
            <a:gdLst>
              <a:gd name="connsiteX0" fmla="*/ 0 w 12192000"/>
              <a:gd name="connsiteY0" fmla="*/ 0 h 2924956"/>
              <a:gd name="connsiteX1" fmla="*/ 12192000 w 12192000"/>
              <a:gd name="connsiteY1" fmla="*/ 0 h 2924956"/>
              <a:gd name="connsiteX2" fmla="*/ 12192000 w 12192000"/>
              <a:gd name="connsiteY2" fmla="*/ 2924956 h 2924956"/>
              <a:gd name="connsiteX3" fmla="*/ 0 w 12192000"/>
              <a:gd name="connsiteY3" fmla="*/ 2924956 h 292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24956">
                <a:moveTo>
                  <a:pt x="0" y="0"/>
                </a:moveTo>
                <a:lnTo>
                  <a:pt x="12192000" y="0"/>
                </a:lnTo>
                <a:lnTo>
                  <a:pt x="12192000" y="2924956"/>
                </a:lnTo>
                <a:lnTo>
                  <a:pt x="0" y="292495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18448D3-3DAF-485A-8FDD-39D91FCC85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21611" y="1382168"/>
            <a:ext cx="2162174" cy="2162172"/>
          </a:xfrm>
          <a:custGeom>
            <a:avLst/>
            <a:gdLst>
              <a:gd name="connsiteX0" fmla="*/ 1081087 w 2162174"/>
              <a:gd name="connsiteY0" fmla="*/ 0 h 2162172"/>
              <a:gd name="connsiteX1" fmla="*/ 2162174 w 2162174"/>
              <a:gd name="connsiteY1" fmla="*/ 1081086 h 2162172"/>
              <a:gd name="connsiteX2" fmla="*/ 1081087 w 2162174"/>
              <a:gd name="connsiteY2" fmla="*/ 2162172 h 2162172"/>
              <a:gd name="connsiteX3" fmla="*/ 0 w 2162174"/>
              <a:gd name="connsiteY3" fmla="*/ 1081086 h 2162172"/>
              <a:gd name="connsiteX4" fmla="*/ 1081087 w 2162174"/>
              <a:gd name="connsiteY4" fmla="*/ 0 h 216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4" h="2162172">
                <a:moveTo>
                  <a:pt x="1081087" y="0"/>
                </a:moveTo>
                <a:cubicBezTo>
                  <a:pt x="1678155" y="0"/>
                  <a:pt x="2162174" y="484019"/>
                  <a:pt x="2162174" y="1081086"/>
                </a:cubicBezTo>
                <a:cubicBezTo>
                  <a:pt x="2162174" y="1678153"/>
                  <a:pt x="1678155" y="2162172"/>
                  <a:pt x="1081087" y="2162172"/>
                </a:cubicBezTo>
                <a:cubicBezTo>
                  <a:pt x="484019" y="2162172"/>
                  <a:pt x="0" y="1678153"/>
                  <a:pt x="0" y="1081086"/>
                </a:cubicBezTo>
                <a:cubicBezTo>
                  <a:pt x="0" y="484019"/>
                  <a:pt x="484019" y="0"/>
                  <a:pt x="10810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97032698-4027-4948-8F5C-E2709437E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4107" y="395328"/>
            <a:ext cx="37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013BF4-5CFC-41F7-AD2A-79B49FE189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2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C2E9AB8-BD19-48A7-8A3B-398F451793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/>
          <a:p>
            <a:endParaRPr lang="en-US"/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BEC89741-0BE5-4256-AAA7-0675E98922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85999" y="1663700"/>
            <a:ext cx="3168144" cy="3035300"/>
          </a:xfrm>
          <a:custGeom>
            <a:avLst/>
            <a:gdLst>
              <a:gd name="connsiteX0" fmla="*/ 2660144 w 3168144"/>
              <a:gd name="connsiteY0" fmla="*/ 876300 h 3035300"/>
              <a:gd name="connsiteX1" fmla="*/ 3168144 w 3168144"/>
              <a:gd name="connsiteY1" fmla="*/ 876300 h 3035300"/>
              <a:gd name="connsiteX2" fmla="*/ 3168144 w 3168144"/>
              <a:gd name="connsiteY2" fmla="*/ 3035300 h 3035300"/>
              <a:gd name="connsiteX3" fmla="*/ 2660144 w 3168144"/>
              <a:gd name="connsiteY3" fmla="*/ 3035300 h 3035300"/>
              <a:gd name="connsiteX4" fmla="*/ 597220 w 3168144"/>
              <a:gd name="connsiteY4" fmla="*/ 723900 h 3035300"/>
              <a:gd name="connsiteX5" fmla="*/ 1479363 w 3168144"/>
              <a:gd name="connsiteY5" fmla="*/ 723900 h 3035300"/>
              <a:gd name="connsiteX6" fmla="*/ 1479363 w 3168144"/>
              <a:gd name="connsiteY6" fmla="*/ 3035300 h 3035300"/>
              <a:gd name="connsiteX7" fmla="*/ 597220 w 3168144"/>
              <a:gd name="connsiteY7" fmla="*/ 3035300 h 3035300"/>
              <a:gd name="connsiteX8" fmla="*/ 1546132 w 3168144"/>
              <a:gd name="connsiteY8" fmla="*/ 0 h 3035300"/>
              <a:gd name="connsiteX9" fmla="*/ 2593375 w 3168144"/>
              <a:gd name="connsiteY9" fmla="*/ 0 h 3035300"/>
              <a:gd name="connsiteX10" fmla="*/ 2593375 w 3168144"/>
              <a:gd name="connsiteY10" fmla="*/ 2311400 h 3035300"/>
              <a:gd name="connsiteX11" fmla="*/ 1546132 w 3168144"/>
              <a:gd name="connsiteY11" fmla="*/ 2311400 h 3035300"/>
              <a:gd name="connsiteX12" fmla="*/ 0 w 3168144"/>
              <a:gd name="connsiteY12" fmla="*/ 0 h 3035300"/>
              <a:gd name="connsiteX13" fmla="*/ 530451 w 3168144"/>
              <a:gd name="connsiteY13" fmla="*/ 0 h 3035300"/>
              <a:gd name="connsiteX14" fmla="*/ 530451 w 3168144"/>
              <a:gd name="connsiteY14" fmla="*/ 2311400 h 3035300"/>
              <a:gd name="connsiteX15" fmla="*/ 0 w 3168144"/>
              <a:gd name="connsiteY15" fmla="*/ 231140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68144" h="3035300">
                <a:moveTo>
                  <a:pt x="2660144" y="876300"/>
                </a:moveTo>
                <a:lnTo>
                  <a:pt x="3168144" y="876300"/>
                </a:lnTo>
                <a:lnTo>
                  <a:pt x="3168144" y="3035300"/>
                </a:lnTo>
                <a:lnTo>
                  <a:pt x="2660144" y="3035300"/>
                </a:lnTo>
                <a:close/>
                <a:moveTo>
                  <a:pt x="597220" y="723900"/>
                </a:moveTo>
                <a:lnTo>
                  <a:pt x="1479363" y="723900"/>
                </a:lnTo>
                <a:lnTo>
                  <a:pt x="1479363" y="3035300"/>
                </a:lnTo>
                <a:lnTo>
                  <a:pt x="597220" y="3035300"/>
                </a:lnTo>
                <a:close/>
                <a:moveTo>
                  <a:pt x="1546132" y="0"/>
                </a:moveTo>
                <a:lnTo>
                  <a:pt x="2593375" y="0"/>
                </a:lnTo>
                <a:lnTo>
                  <a:pt x="2593375" y="2311400"/>
                </a:lnTo>
                <a:lnTo>
                  <a:pt x="1546132" y="2311400"/>
                </a:lnTo>
                <a:close/>
                <a:moveTo>
                  <a:pt x="0" y="0"/>
                </a:moveTo>
                <a:lnTo>
                  <a:pt x="530451" y="0"/>
                </a:lnTo>
                <a:lnTo>
                  <a:pt x="530451" y="2311400"/>
                </a:lnTo>
                <a:lnTo>
                  <a:pt x="0" y="2311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1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07AE32-4985-4A83-8B4E-0ECA4EB1F0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8514" y="1469571"/>
            <a:ext cx="2264229" cy="2264229"/>
          </a:xfrm>
          <a:custGeom>
            <a:avLst/>
            <a:gdLst>
              <a:gd name="connsiteX0" fmla="*/ 0 w 2264229"/>
              <a:gd name="connsiteY0" fmla="*/ 0 h 2264229"/>
              <a:gd name="connsiteX1" fmla="*/ 2264229 w 2264229"/>
              <a:gd name="connsiteY1" fmla="*/ 0 h 2264229"/>
              <a:gd name="connsiteX2" fmla="*/ 2264229 w 2264229"/>
              <a:gd name="connsiteY2" fmla="*/ 2264229 h 2264229"/>
              <a:gd name="connsiteX3" fmla="*/ 0 w 2264229"/>
              <a:gd name="connsiteY3" fmla="*/ 2264229 h 226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229" h="2264229">
                <a:moveTo>
                  <a:pt x="0" y="0"/>
                </a:moveTo>
                <a:lnTo>
                  <a:pt x="2264229" y="0"/>
                </a:lnTo>
                <a:lnTo>
                  <a:pt x="2264229" y="2264229"/>
                </a:lnTo>
                <a:lnTo>
                  <a:pt x="0" y="226422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DC3318-A1BC-4CC3-AB57-856AA56871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2022" y="0"/>
            <a:ext cx="4932988" cy="5993140"/>
          </a:xfrm>
          <a:custGeom>
            <a:avLst/>
            <a:gdLst>
              <a:gd name="connsiteX0" fmla="*/ 0 w 4932988"/>
              <a:gd name="connsiteY0" fmla="*/ 0 h 5993140"/>
              <a:gd name="connsiteX1" fmla="*/ 4932988 w 4932988"/>
              <a:gd name="connsiteY1" fmla="*/ 0 h 5993140"/>
              <a:gd name="connsiteX2" fmla="*/ 4932988 w 4932988"/>
              <a:gd name="connsiteY2" fmla="*/ 5993140 h 5993140"/>
              <a:gd name="connsiteX3" fmla="*/ 0 w 4932988"/>
              <a:gd name="connsiteY3" fmla="*/ 5993140 h 599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2988" h="5993140">
                <a:moveTo>
                  <a:pt x="0" y="0"/>
                </a:moveTo>
                <a:lnTo>
                  <a:pt x="4932988" y="0"/>
                </a:lnTo>
                <a:lnTo>
                  <a:pt x="4932988" y="5993140"/>
                </a:lnTo>
                <a:lnTo>
                  <a:pt x="0" y="59931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9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5823" y="365125"/>
            <a:ext cx="11420354" cy="596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97E22-E75A-4F94-BDBF-433B020E12E7}"/>
              </a:ext>
            </a:extLst>
          </p:cNvPr>
          <p:cNvGrpSpPr/>
          <p:nvPr userDrawn="1"/>
        </p:nvGrpSpPr>
        <p:grpSpPr>
          <a:xfrm>
            <a:off x="11630384" y="6542411"/>
            <a:ext cx="390166" cy="171788"/>
            <a:chOff x="11125576" y="6251575"/>
            <a:chExt cx="288549" cy="117476"/>
          </a:xfrm>
        </p:grpSpPr>
        <p:sp>
          <p:nvSpPr>
            <p:cNvPr id="8" name="Chevron 32">
              <a:hlinkClick r:id="" action="ppaction://hlinkshowjump?jump=nextslide" tooltip="Next Slide"/>
              <a:extLst>
                <a:ext uri="{FF2B5EF4-FFF2-40B4-BE49-F238E27FC236}">
                  <a16:creationId xmlns:a16="http://schemas.microsoft.com/office/drawing/2014/main" id="{04E8AFBF-70AB-4EB3-8C2C-777B9E268BD1}"/>
                </a:ext>
              </a:extLst>
            </p:cNvPr>
            <p:cNvSpPr/>
            <p:nvPr userDrawn="1"/>
          </p:nvSpPr>
          <p:spPr>
            <a:xfrm>
              <a:off x="11321095" y="6251575"/>
              <a:ext cx="93030" cy="117476"/>
            </a:xfrm>
            <a:prstGeom prst="chevron">
              <a:avLst>
                <a:gd name="adj" fmla="val 66337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33">
              <a:hlinkClick r:id="" action="ppaction://hlinkshowjump?jump=previousslide" tooltip="Previous Slide"/>
              <a:extLst>
                <a:ext uri="{FF2B5EF4-FFF2-40B4-BE49-F238E27FC236}">
                  <a16:creationId xmlns:a16="http://schemas.microsoft.com/office/drawing/2014/main" id="{A6AC01FC-013A-445B-9921-7F109FC1E25C}"/>
                </a:ext>
              </a:extLst>
            </p:cNvPr>
            <p:cNvSpPr/>
            <p:nvPr userDrawn="1"/>
          </p:nvSpPr>
          <p:spPr>
            <a:xfrm rot="10800000">
              <a:off x="11125576" y="6251575"/>
              <a:ext cx="93030" cy="117476"/>
            </a:xfrm>
            <a:prstGeom prst="chevron">
              <a:avLst>
                <a:gd name="adj" fmla="val 64003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CAB756-75D0-44DC-B390-7D607F9EB911}"/>
                </a:ext>
              </a:extLst>
            </p:cNvPr>
            <p:cNvCxnSpPr/>
            <p:nvPr userDrawn="1"/>
          </p:nvCxnSpPr>
          <p:spPr>
            <a:xfrm flipV="1">
              <a:off x="11268075" y="6251575"/>
              <a:ext cx="0" cy="11747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762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9" r:id="rId2"/>
    <p:sldLayoutId id="2147483662" r:id="rId3"/>
    <p:sldLayoutId id="2147483670" r:id="rId4"/>
    <p:sldLayoutId id="2147483660" r:id="rId5"/>
    <p:sldLayoutId id="2147483661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88" r:id="rId21"/>
    <p:sldLayoutId id="2147483682" r:id="rId22"/>
    <p:sldLayoutId id="2147483678" r:id="rId23"/>
    <p:sldLayoutId id="2147483679" r:id="rId24"/>
    <p:sldLayoutId id="2147483680" r:id="rId25"/>
    <p:sldLayoutId id="2147483683" r:id="rId26"/>
    <p:sldLayoutId id="2147483684" r:id="rId27"/>
    <p:sldLayoutId id="2147483681" r:id="rId28"/>
    <p:sldLayoutId id="2147483685" r:id="rId29"/>
    <p:sldLayoutId id="2147483686" r:id="rId30"/>
    <p:sldLayoutId id="2147483687" r:id="rId3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200" b="0" i="0" kern="1200">
          <a:solidFill>
            <a:schemeClr val="tx1"/>
          </a:solidFill>
          <a:latin typeface="Bodoni 72 Book" charset="0"/>
          <a:ea typeface="Bodoni 72 Book" charset="0"/>
          <a:cs typeface="Bodoni 72 Book" charset="0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Bodoni 72 Book" charset="0"/>
          <a:ea typeface="Bodoni 72 Book" charset="0"/>
          <a:cs typeface="Bodoni 72 Book" charset="0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Bodoni 72 Book" charset="0"/>
          <a:ea typeface="Bodoni 72 Book" charset="0"/>
          <a:cs typeface="Bodoni 72 Book" charset="0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Bodoni 72 Book" charset="0"/>
          <a:ea typeface="Bodoni 72 Book" charset="0"/>
          <a:cs typeface="Bodoni 72 Book" charset="0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Bodoni 72 Book" charset="0"/>
          <a:ea typeface="Bodoni 72 Book" charset="0"/>
          <a:cs typeface="Bodoni 72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80.png"/><Relationship Id="rId9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DF3B6A3-05B3-4B63-A02C-28187362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42" y="1181785"/>
            <a:ext cx="8301495" cy="47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5757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B4B80C-5951-004F-8CFD-795CB125C540}"/>
              </a:ext>
            </a:extLst>
          </p:cNvPr>
          <p:cNvSpPr/>
          <p:nvPr/>
        </p:nvSpPr>
        <p:spPr>
          <a:xfrm>
            <a:off x="331281" y="323160"/>
            <a:ext cx="3554336" cy="8129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spc="100" dirty="0">
                <a:solidFill>
                  <a:schemeClr val="bg1"/>
                </a:solidFill>
                <a:latin typeface="Bebas Neue Bold" panose="020B0606020202050201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sigmoid </a:t>
            </a:r>
            <a:r>
              <a:rPr lang="ko-KR" altLang="en-US" sz="2400" kern="0" spc="100" dirty="0">
                <a:solidFill>
                  <a:schemeClr val="bg1"/>
                </a:solidFill>
                <a:latin typeface="Bebas Neue Bold" panose="020B0606020202050201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함수</a:t>
            </a:r>
            <a:endParaRPr lang="en-US" altLang="ko-Kore-KR" sz="240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147AE2-2490-A3BF-668F-5FEB28FC98B0}"/>
              </a:ext>
            </a:extLst>
          </p:cNvPr>
          <p:cNvGrpSpPr/>
          <p:nvPr/>
        </p:nvGrpSpPr>
        <p:grpSpPr>
          <a:xfrm>
            <a:off x="1012775" y="2408692"/>
            <a:ext cx="3876303" cy="2040615"/>
            <a:chOff x="2424023" y="2745432"/>
            <a:chExt cx="3876303" cy="18400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/>
                <p:nvPr/>
              </p:nvSpPr>
              <p:spPr>
                <a:xfrm>
                  <a:off x="2940692" y="2810349"/>
                  <a:ext cx="295116" cy="5054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92" y="2810349"/>
                  <a:ext cx="295116" cy="50549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63365D5-8B63-6E4D-B865-2766B4E7A7CB}"/>
                </a:ext>
              </a:extLst>
            </p:cNvPr>
            <p:cNvCxnSpPr>
              <a:cxnSpLocks/>
            </p:cNvCxnSpPr>
            <p:nvPr/>
          </p:nvCxnSpPr>
          <p:spPr>
            <a:xfrm>
              <a:off x="2424023" y="3342577"/>
              <a:ext cx="1461594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F2C61D-A0EF-8948-8059-3F4A50FBF9B7}"/>
                    </a:ext>
                  </a:extLst>
                </p:cNvPr>
                <p:cNvSpPr/>
                <p:nvPr/>
              </p:nvSpPr>
              <p:spPr>
                <a:xfrm>
                  <a:off x="5541478" y="3827902"/>
                  <a:ext cx="378304" cy="622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F2C61D-A0EF-8948-8059-3F4A50FBF9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1478" y="3827902"/>
                  <a:ext cx="378304" cy="622632"/>
                </a:xfrm>
                <a:prstGeom prst="rect">
                  <a:avLst/>
                </a:prstGeom>
                <a:blipFill>
                  <a:blip r:embed="rId3"/>
                  <a:stretch>
                    <a:fillRect l="-12903" b="-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AB2074A-3808-0648-B5BD-556962EC1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023" y="3645645"/>
              <a:ext cx="1441179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27BF2B6-616A-AF48-93E2-1A78E56EA105}"/>
                </a:ext>
              </a:extLst>
            </p:cNvPr>
            <p:cNvSpPr/>
            <p:nvPr/>
          </p:nvSpPr>
          <p:spPr>
            <a:xfrm>
              <a:off x="3885617" y="2915733"/>
              <a:ext cx="1178519" cy="11517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sigmoid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107C917-825A-DD4B-9386-17BBC1C39E4E}"/>
                </a:ext>
              </a:extLst>
            </p:cNvPr>
            <p:cNvCxnSpPr>
              <a:cxnSpLocks/>
            </p:cNvCxnSpPr>
            <p:nvPr/>
          </p:nvCxnSpPr>
          <p:spPr>
            <a:xfrm>
              <a:off x="5064136" y="3336703"/>
              <a:ext cx="1236190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3E9A351-6F46-F84B-8447-1C479CB75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1538" y="3654272"/>
              <a:ext cx="1258788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/>
                <p:nvPr/>
              </p:nvSpPr>
              <p:spPr>
                <a:xfrm>
                  <a:off x="5583072" y="2745432"/>
                  <a:ext cx="295116" cy="5054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072" y="2745432"/>
                  <a:ext cx="295116" cy="505495"/>
                </a:xfrm>
                <a:prstGeom prst="rect">
                  <a:avLst/>
                </a:prstGeom>
                <a:blipFill>
                  <a:blip r:embed="rId4"/>
                  <a:stretch>
                    <a:fillRect l="-1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64B0135-6EAA-9F42-ABD2-50D1C1BB991D}"/>
                    </a:ext>
                  </a:extLst>
                </p:cNvPr>
                <p:cNvSpPr/>
                <p:nvPr/>
              </p:nvSpPr>
              <p:spPr>
                <a:xfrm>
                  <a:off x="2536166" y="3962884"/>
                  <a:ext cx="1467629" cy="622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64B0135-6EAA-9F42-ABD2-50D1C1BB99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6166" y="3962884"/>
                  <a:ext cx="1467629" cy="622632"/>
                </a:xfrm>
                <a:prstGeom prst="rect">
                  <a:avLst/>
                </a:prstGeom>
                <a:blipFill>
                  <a:blip r:embed="rId5"/>
                  <a:stretch>
                    <a:fillRect t="-1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6B625EE-B4D4-43EB-480C-DC471FC7E1A9}"/>
              </a:ext>
            </a:extLst>
          </p:cNvPr>
          <p:cNvGrpSpPr/>
          <p:nvPr/>
        </p:nvGrpSpPr>
        <p:grpSpPr>
          <a:xfrm>
            <a:off x="7187762" y="2381095"/>
            <a:ext cx="3879320" cy="2051829"/>
            <a:chOff x="2421006" y="2745432"/>
            <a:chExt cx="3879320" cy="182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1A4259C7-A560-F16F-B396-6F6CF9E5D213}"/>
                    </a:ext>
                  </a:extLst>
                </p:cNvPr>
                <p:cNvSpPr/>
                <p:nvPr/>
              </p:nvSpPr>
              <p:spPr>
                <a:xfrm>
                  <a:off x="2940692" y="2810349"/>
                  <a:ext cx="295116" cy="5054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1A4259C7-A560-F16F-B396-6F6CF9E5D2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92" y="2810349"/>
                  <a:ext cx="295116" cy="5054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699089-1A91-55B6-8491-B5B74D2954E9}"/>
                </a:ext>
              </a:extLst>
            </p:cNvPr>
            <p:cNvCxnSpPr>
              <a:cxnSpLocks/>
            </p:cNvCxnSpPr>
            <p:nvPr/>
          </p:nvCxnSpPr>
          <p:spPr>
            <a:xfrm>
              <a:off x="2424023" y="3342577"/>
              <a:ext cx="1461594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1DF255FF-B149-5E7B-9B20-3C28D7BB7D29}"/>
                    </a:ext>
                  </a:extLst>
                </p:cNvPr>
                <p:cNvSpPr/>
                <p:nvPr/>
              </p:nvSpPr>
              <p:spPr>
                <a:xfrm>
                  <a:off x="5541478" y="3827902"/>
                  <a:ext cx="378304" cy="622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1DF255FF-B149-5E7B-9B20-3C28D7BB7D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1478" y="3827902"/>
                  <a:ext cx="378304" cy="622632"/>
                </a:xfrm>
                <a:prstGeom prst="rect">
                  <a:avLst/>
                </a:prstGeom>
                <a:blipFill>
                  <a:blip r:embed="rId7"/>
                  <a:stretch>
                    <a:fillRect l="-12903"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ECCD2E8-7D3E-FF80-C423-D48A50E97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023" y="3645645"/>
              <a:ext cx="1441179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0A7E5EB-289C-2365-D272-1AD46B6EA026}"/>
                </a:ext>
              </a:extLst>
            </p:cNvPr>
            <p:cNvSpPr/>
            <p:nvPr/>
          </p:nvSpPr>
          <p:spPr>
            <a:xfrm>
              <a:off x="3885617" y="2915733"/>
              <a:ext cx="1178519" cy="11517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sigmoid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F8E95580-2105-7075-8F49-32039D493E9F}"/>
                </a:ext>
              </a:extLst>
            </p:cNvPr>
            <p:cNvCxnSpPr>
              <a:cxnSpLocks/>
            </p:cNvCxnSpPr>
            <p:nvPr/>
          </p:nvCxnSpPr>
          <p:spPr>
            <a:xfrm>
              <a:off x="5064136" y="3336703"/>
              <a:ext cx="1236190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9BC5E27-B8B2-A06B-030C-477E24149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1538" y="3654272"/>
              <a:ext cx="1258788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E8561F32-1ECF-F614-D1DB-12EBAC7CC01F}"/>
                    </a:ext>
                  </a:extLst>
                </p:cNvPr>
                <p:cNvSpPr/>
                <p:nvPr/>
              </p:nvSpPr>
              <p:spPr>
                <a:xfrm>
                  <a:off x="5583072" y="2745432"/>
                  <a:ext cx="295116" cy="5054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E8561F32-1ECF-F614-D1DB-12EBAC7CC0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072" y="2745432"/>
                  <a:ext cx="295116" cy="505495"/>
                </a:xfrm>
                <a:prstGeom prst="rect">
                  <a:avLst/>
                </a:prstGeom>
                <a:blipFill>
                  <a:blip r:embed="rId8"/>
                  <a:stretch>
                    <a:fillRect l="-1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690495E5-E8AF-5D1E-06C9-4A8F189E7171}"/>
                    </a:ext>
                  </a:extLst>
                </p:cNvPr>
                <p:cNvSpPr/>
                <p:nvPr/>
              </p:nvSpPr>
              <p:spPr>
                <a:xfrm>
                  <a:off x="2421006" y="3944800"/>
                  <a:ext cx="1467629" cy="622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kumimoji="1" lang="en-US" altLang="ko-Kore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⁡(−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690495E5-E8AF-5D1E-06C9-4A8F189E71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6" y="3944800"/>
                  <a:ext cx="1467629" cy="622632"/>
                </a:xfrm>
                <a:prstGeom prst="rect">
                  <a:avLst/>
                </a:prstGeom>
                <a:blipFill>
                  <a:blip r:embed="rId9"/>
                  <a:stretch>
                    <a:fillRect t="-10714" r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왼쪽/오른쪽 화살표[L] 8">
            <a:extLst>
              <a:ext uri="{FF2B5EF4-FFF2-40B4-BE49-F238E27FC236}">
                <a16:creationId xmlns:a16="http://schemas.microsoft.com/office/drawing/2014/main" id="{BE2B0C17-0018-BA3E-9D3F-47AF9FEEAA2B}"/>
              </a:ext>
            </a:extLst>
          </p:cNvPr>
          <p:cNvSpPr/>
          <p:nvPr/>
        </p:nvSpPr>
        <p:spPr>
          <a:xfrm>
            <a:off x="5470725" y="2950354"/>
            <a:ext cx="1147483" cy="658776"/>
          </a:xfrm>
          <a:prstGeom prst="leftRightArrow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tx1">
                  <a:lumMod val="85000"/>
                  <a:lumOff val="15000"/>
                  <a:alpha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482055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B61D9E2-4A0D-4EBC-9E0B-ECA99D61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" y="0"/>
            <a:ext cx="12192000" cy="68580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B1767FA-A405-4D0E-93E5-05E51B20AA46}"/>
              </a:ext>
            </a:extLst>
          </p:cNvPr>
          <p:cNvSpPr txBox="1">
            <a:spLocks/>
          </p:cNvSpPr>
          <p:nvPr/>
        </p:nvSpPr>
        <p:spPr>
          <a:xfrm>
            <a:off x="6827521" y="5637483"/>
            <a:ext cx="4549054" cy="4216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b="0" kern="0" spc="100" dirty="0">
                <a:solidFill>
                  <a:schemeClr val="bg1"/>
                </a:solidFill>
                <a:latin typeface="Montserrat Light" panose="00000400000000000000" pitchFamily="50" charset="0"/>
              </a:rPr>
              <a:t>&gt;&gt;&gt;&gt;&gt;&gt;  Peter </a:t>
            </a:r>
            <a:r>
              <a:rPr lang="en-US" sz="2400" b="0" kern="0" spc="1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Jeong</a:t>
            </a:r>
            <a:endParaRPr lang="en-US" sz="2400" b="0" kern="0" spc="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218ED9A-427F-448C-8FEA-5896AFB8D4E7}"/>
              </a:ext>
            </a:extLst>
          </p:cNvPr>
          <p:cNvSpPr txBox="1">
            <a:spLocks/>
          </p:cNvSpPr>
          <p:nvPr/>
        </p:nvSpPr>
        <p:spPr>
          <a:xfrm>
            <a:off x="1036923" y="2054353"/>
            <a:ext cx="3947476" cy="5473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ko-KR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Affine </a:t>
            </a:r>
          </a:p>
          <a:p>
            <a:pPr algn="l"/>
            <a:r>
              <a:rPr lang="ko-KR" altLang="en-US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계층으로</a:t>
            </a:r>
            <a:r>
              <a:rPr lang="en-US" altLang="ko-KR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.....</a:t>
            </a:r>
            <a:r>
              <a:rPr lang="ko-KR" altLang="en-US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 </a:t>
            </a:r>
            <a:endParaRPr lang="en-US" sz="5400" b="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7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B4B80C-5951-004F-8CFD-795CB125C540}"/>
              </a:ext>
            </a:extLst>
          </p:cNvPr>
          <p:cNvSpPr/>
          <p:nvPr/>
        </p:nvSpPr>
        <p:spPr>
          <a:xfrm>
            <a:off x="331281" y="323160"/>
            <a:ext cx="3554336" cy="8129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spc="1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순전파</a:t>
            </a:r>
            <a:endParaRPr lang="en-US" altLang="ko-Kore-KR" sz="240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635DC2-198F-3D44-44B0-0407529C1C41}"/>
              </a:ext>
            </a:extLst>
          </p:cNvPr>
          <p:cNvGrpSpPr/>
          <p:nvPr/>
        </p:nvGrpSpPr>
        <p:grpSpPr>
          <a:xfrm>
            <a:off x="1055151" y="2007760"/>
            <a:ext cx="4942977" cy="3461862"/>
            <a:chOff x="493191" y="1386894"/>
            <a:chExt cx="4917347" cy="3442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/>
                <p:nvPr/>
              </p:nvSpPr>
              <p:spPr>
                <a:xfrm>
                  <a:off x="493191" y="3015727"/>
                  <a:ext cx="848307" cy="419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191" y="3015727"/>
                  <a:ext cx="848307" cy="419913"/>
                </a:xfrm>
                <a:prstGeom prst="rect">
                  <a:avLst/>
                </a:prstGeom>
                <a:blipFill>
                  <a:blip r:embed="rId2"/>
                  <a:stretch>
                    <a:fillRect t="-2564" b="-102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/>
                <p:nvPr/>
              </p:nvSpPr>
              <p:spPr>
                <a:xfrm>
                  <a:off x="1180656" y="1386894"/>
                  <a:ext cx="634197" cy="419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656" y="1386894"/>
                  <a:ext cx="634197" cy="419913"/>
                </a:xfrm>
                <a:prstGeom prst="rect">
                  <a:avLst/>
                </a:prstGeom>
                <a:blipFill>
                  <a:blip r:embed="rId3"/>
                  <a:stretch>
                    <a:fillRect t="-2632" b="-131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/>
                <p:nvPr/>
              </p:nvSpPr>
              <p:spPr>
                <a:xfrm>
                  <a:off x="2619144" y="2072804"/>
                  <a:ext cx="905050" cy="419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144" y="2072804"/>
                  <a:ext cx="905050" cy="419913"/>
                </a:xfrm>
                <a:prstGeom prst="rect">
                  <a:avLst/>
                </a:prstGeom>
                <a:blipFill>
                  <a:blip r:embed="rId4"/>
                  <a:stretch>
                    <a:fillRect t="-2632" b="-131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/>
                <p:nvPr/>
              </p:nvSpPr>
              <p:spPr>
                <a:xfrm>
                  <a:off x="1774225" y="2190921"/>
                  <a:ext cx="775425" cy="85035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𝑑𝑜𝑡</m:t>
                        </m:r>
                      </m:oMath>
                    </m:oMathPara>
                  </a14:m>
                  <a:endParaRPr kumimoji="1" lang="ko-Kore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4225" y="2190921"/>
                  <a:ext cx="775425" cy="85035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63365D5-8B63-6E4D-B865-2766B4E7A7CB}"/>
                </a:ext>
              </a:extLst>
            </p:cNvPr>
            <p:cNvCxnSpPr>
              <a:cxnSpLocks/>
            </p:cNvCxnSpPr>
            <p:nvPr/>
          </p:nvCxnSpPr>
          <p:spPr>
            <a:xfrm>
              <a:off x="2561599" y="2608463"/>
              <a:ext cx="1030827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586E05-0529-1A40-B8FB-49911B58EAF9}"/>
                </a:ext>
              </a:extLst>
            </p:cNvPr>
            <p:cNvCxnSpPr>
              <a:cxnSpLocks/>
            </p:cNvCxnSpPr>
            <p:nvPr/>
          </p:nvCxnSpPr>
          <p:spPr>
            <a:xfrm>
              <a:off x="599037" y="1465953"/>
              <a:ext cx="1163239" cy="822741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5635EF-7A51-D84D-B4E9-3EBBAD7F4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561" y="2977661"/>
              <a:ext cx="1084809" cy="97669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7BF2B6-616A-AF48-93E2-1A78E56EA105}"/>
                    </a:ext>
                  </a:extLst>
                </p:cNvPr>
                <p:cNvSpPr/>
                <p:nvPr/>
              </p:nvSpPr>
              <p:spPr>
                <a:xfrm>
                  <a:off x="3599321" y="2164323"/>
                  <a:ext cx="780390" cy="8882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ko-Kore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7BF2B6-616A-AF48-93E2-1A78E56EA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321" y="2164323"/>
                  <a:ext cx="780390" cy="88828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107C917-825A-DD4B-9386-17BBC1C39E4E}"/>
                </a:ext>
              </a:extLst>
            </p:cNvPr>
            <p:cNvCxnSpPr>
              <a:cxnSpLocks/>
            </p:cNvCxnSpPr>
            <p:nvPr/>
          </p:nvCxnSpPr>
          <p:spPr>
            <a:xfrm>
              <a:off x="4379711" y="2608463"/>
              <a:ext cx="1030827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/>
                <p:nvPr/>
              </p:nvSpPr>
              <p:spPr>
                <a:xfrm>
                  <a:off x="4660452" y="2072803"/>
                  <a:ext cx="568908" cy="419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0452" y="2072803"/>
                  <a:ext cx="568908" cy="419913"/>
                </a:xfrm>
                <a:prstGeom prst="rect">
                  <a:avLst/>
                </a:prstGeom>
                <a:blipFill>
                  <a:blip r:embed="rId7"/>
                  <a:stretch>
                    <a:fillRect t="-2632" b="-131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64B0135-6EAA-9F42-ABD2-50D1C1BB991D}"/>
                </a:ext>
              </a:extLst>
            </p:cNvPr>
            <p:cNvSpPr/>
            <p:nvPr/>
          </p:nvSpPr>
          <p:spPr>
            <a:xfrm>
              <a:off x="1885391" y="4312342"/>
              <a:ext cx="526946" cy="5172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(3,)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B</a:t>
              </a:r>
              <a:endParaRPr kumimoji="1" lang="ko-Kore-KR" altLang="en-US" dirty="0">
                <a:solidFill>
                  <a:schemeClr val="tx1"/>
                </a:solidFill>
              </a:endParaRPr>
            </a:p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꺾인 연결선[E] 4">
              <a:extLst>
                <a:ext uri="{FF2B5EF4-FFF2-40B4-BE49-F238E27FC236}">
                  <a16:creationId xmlns:a16="http://schemas.microsoft.com/office/drawing/2014/main" id="{FE0B8E82-7D4A-3EC0-0508-0C7349E3C65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422532" y="3263496"/>
              <a:ext cx="1762675" cy="1369452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B04D607-89B1-2673-5CDB-809964C905D9}"/>
              </a:ext>
            </a:extLst>
          </p:cNvPr>
          <p:cNvGrpSpPr/>
          <p:nvPr/>
        </p:nvGrpSpPr>
        <p:grpSpPr>
          <a:xfrm>
            <a:off x="6415389" y="2007760"/>
            <a:ext cx="4688808" cy="2879228"/>
            <a:chOff x="6170302" y="2007761"/>
            <a:chExt cx="4688808" cy="287922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715331D-D137-D82A-D9DA-AE6BEFCC9B90}"/>
                </a:ext>
              </a:extLst>
            </p:cNvPr>
            <p:cNvGrpSpPr/>
            <p:nvPr/>
          </p:nvGrpSpPr>
          <p:grpSpPr>
            <a:xfrm>
              <a:off x="7319035" y="2007761"/>
              <a:ext cx="3540075" cy="2879228"/>
              <a:chOff x="6850286" y="1915269"/>
              <a:chExt cx="2935229" cy="266810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9E94E92B-97ED-E8CA-582E-57E763C84C61}"/>
                      </a:ext>
                    </a:extLst>
                  </p:cNvPr>
                  <p:cNvSpPr/>
                  <p:nvPr/>
                </p:nvSpPr>
                <p:spPr>
                  <a:xfrm>
                    <a:off x="7572314" y="4161116"/>
                    <a:ext cx="852729" cy="4222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</m:oMath>
                      </m:oMathPara>
                    </a14:m>
                    <a:endParaRPr kumimoji="1" lang="en-US" altLang="ko-Kore-KR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9E94E92B-97ED-E8CA-582E-57E763C84C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314" y="4161116"/>
                    <a:ext cx="852729" cy="4222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703" b="-1621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89139B34-29D6-F4FC-B769-AABE0F698D04}"/>
                      </a:ext>
                    </a:extLst>
                  </p:cNvPr>
                  <p:cNvSpPr/>
                  <p:nvPr/>
                </p:nvSpPr>
                <p:spPr>
                  <a:xfrm>
                    <a:off x="7361176" y="1915269"/>
                    <a:ext cx="637503" cy="4222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</m:e>
                          </m:d>
                        </m:oMath>
                      </m:oMathPara>
                    </a14:m>
                    <a:endParaRPr kumimoji="1" lang="en-US" altLang="ko-Kore-KR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89139B34-29D6-F4FC-B769-AABE0F698D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1176" y="1915269"/>
                    <a:ext cx="637503" cy="4222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703" b="-1621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9C3E76EC-869C-FBD5-3878-F3339DFE5726}"/>
                      </a:ext>
                    </a:extLst>
                  </p:cNvPr>
                  <p:cNvSpPr/>
                  <p:nvPr/>
                </p:nvSpPr>
                <p:spPr>
                  <a:xfrm>
                    <a:off x="8798699" y="2512651"/>
                    <a:ext cx="909767" cy="4222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</m:e>
                          </m:d>
                        </m:oMath>
                      </m:oMathPara>
                    </a14:m>
                    <a:endParaRPr kumimoji="1" lang="en-US" altLang="ko-Kore-KR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9C3E76EC-869C-FBD5-3878-F3339DFE57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699" y="2512651"/>
                    <a:ext cx="909767" cy="4222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5405" b="-1621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BCB69406-4590-DF8F-7A4C-6279A684BB6F}"/>
                      </a:ext>
                    </a:extLst>
                  </p:cNvPr>
                  <p:cNvSpPr/>
                  <p:nvPr/>
                </p:nvSpPr>
                <p:spPr>
                  <a:xfrm>
                    <a:off x="7957839" y="2723779"/>
                    <a:ext cx="779467" cy="85509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1" lang="en-US" altLang="ko-Kore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𝑑𝑜𝑡</m:t>
                          </m:r>
                        </m:oMath>
                      </m:oMathPara>
                    </a14:m>
                    <a:endParaRPr kumimoji="1" lang="ko-Kore-KR" alt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BCB69406-4590-DF8F-7A4C-6279A684BB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7839" y="2723779"/>
                    <a:ext cx="779467" cy="855094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D7E87326-7DBB-39C0-4E84-4C7C99278F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9315" y="3060688"/>
                <a:ext cx="1036200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bevel/>
                <a:headEnd type="none" w="sm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707C3CA0-5C1A-E169-B1D8-F4BBB78BB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0286" y="1937002"/>
                <a:ext cx="1169302" cy="827329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75D9F2DA-A66A-2CEA-87E7-10BB1F25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452" y="3592017"/>
                <a:ext cx="1090463" cy="982139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ED55BF6-7CEC-52A8-7C18-0F50C67C2797}"/>
                </a:ext>
              </a:extLst>
            </p:cNvPr>
            <p:cNvGrpSpPr/>
            <p:nvPr/>
          </p:nvGrpSpPr>
          <p:grpSpPr>
            <a:xfrm>
              <a:off x="6170302" y="2643138"/>
              <a:ext cx="2120426" cy="1424791"/>
              <a:chOff x="8798574" y="4442474"/>
              <a:chExt cx="2338347" cy="156208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17B61449-208C-04BA-E9D8-9DC97B4A1868}"/>
                      </a:ext>
                    </a:extLst>
                  </p:cNvPr>
                  <p:cNvSpPr/>
                  <p:nvPr/>
                </p:nvSpPr>
                <p:spPr>
                  <a:xfrm>
                    <a:off x="8798574" y="4442474"/>
                    <a:ext cx="2338347" cy="15519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kumimoji="1" lang="en-US" altLang="ko-Kore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den>
                          </m:f>
                          <m:r>
                            <a:rPr kumimoji="1"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oMath>
                      </m:oMathPara>
                    </a14:m>
                    <a:endParaRPr kumimoji="1" lang="en-US" altLang="ko-Kore-KR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kumimoji="1" lang="en-US" altLang="ko-Kore-KR" dirty="0">
                        <a:solidFill>
                          <a:schemeClr val="tx1"/>
                        </a:solidFill>
                      </a:rPr>
                      <a:t>(3, ) (3,2)    (2,)</a:t>
                    </a:r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17B61449-208C-04BA-E9D8-9DC97B4A18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8574" y="4442474"/>
                    <a:ext cx="2338347" cy="15519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B94EB3B-4E66-5A58-E0A1-60BE1BD81D8F}"/>
                  </a:ext>
                </a:extLst>
              </p:cNvPr>
              <p:cNvGrpSpPr/>
              <p:nvPr/>
            </p:nvGrpSpPr>
            <p:grpSpPr>
              <a:xfrm>
                <a:off x="9458960" y="5659120"/>
                <a:ext cx="326557" cy="345434"/>
                <a:chOff x="9458960" y="5659120"/>
                <a:chExt cx="326557" cy="345434"/>
              </a:xfrm>
            </p:grpSpPr>
            <p:cxnSp>
              <p:nvCxnSpPr>
                <p:cNvPr id="6" name="직선 연결선[R] 5">
                  <a:extLst>
                    <a:ext uri="{FF2B5EF4-FFF2-40B4-BE49-F238E27FC236}">
                      <a16:creationId xmlns:a16="http://schemas.microsoft.com/office/drawing/2014/main" id="{49541996-49B6-7034-E865-A945A6D7F0E7}"/>
                    </a:ext>
                  </a:extLst>
                </p:cNvPr>
                <p:cNvCxnSpPr/>
                <p:nvPr/>
              </p:nvCxnSpPr>
              <p:spPr>
                <a:xfrm>
                  <a:off x="9469120" y="5659120"/>
                  <a:ext cx="0" cy="3454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[R] 8">
                  <a:extLst>
                    <a:ext uri="{FF2B5EF4-FFF2-40B4-BE49-F238E27FC236}">
                      <a16:creationId xmlns:a16="http://schemas.microsoft.com/office/drawing/2014/main" id="{ABC19461-4186-A83E-B511-E715C46B7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8960" y="5994394"/>
                  <a:ext cx="32655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[R] 10">
                  <a:extLst>
                    <a:ext uri="{FF2B5EF4-FFF2-40B4-BE49-F238E27FC236}">
                      <a16:creationId xmlns:a16="http://schemas.microsoft.com/office/drawing/2014/main" id="{4327C286-7701-F39F-1596-D711D2FFC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75357" y="5659120"/>
                  <a:ext cx="0" cy="3454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5B544D9-9DF2-A07C-CAF7-9D08D5850D41}"/>
                  </a:ext>
                </a:extLst>
              </p:cNvPr>
              <p:cNvGrpSpPr/>
              <p:nvPr/>
            </p:nvGrpSpPr>
            <p:grpSpPr>
              <a:xfrm>
                <a:off x="10009174" y="5648960"/>
                <a:ext cx="458637" cy="355594"/>
                <a:chOff x="10009174" y="5648960"/>
                <a:chExt cx="458637" cy="355594"/>
              </a:xfrm>
            </p:grpSpPr>
            <p:cxnSp>
              <p:nvCxnSpPr>
                <p:cNvPr id="45" name="직선 연결선[R] 44">
                  <a:extLst>
                    <a:ext uri="{FF2B5EF4-FFF2-40B4-BE49-F238E27FC236}">
                      <a16:creationId xmlns:a16="http://schemas.microsoft.com/office/drawing/2014/main" id="{CBB0B7A8-EA8F-A46B-35EE-AE6EE160411D}"/>
                    </a:ext>
                  </a:extLst>
                </p:cNvPr>
                <p:cNvCxnSpPr/>
                <p:nvPr/>
              </p:nvCxnSpPr>
              <p:spPr>
                <a:xfrm>
                  <a:off x="10019334" y="5659120"/>
                  <a:ext cx="0" cy="3454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[R] 45">
                  <a:extLst>
                    <a:ext uri="{FF2B5EF4-FFF2-40B4-BE49-F238E27FC236}">
                      <a16:creationId xmlns:a16="http://schemas.microsoft.com/office/drawing/2014/main" id="{D03405C4-3842-F26B-2CBB-3C1713305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09174" y="5984234"/>
                  <a:ext cx="458637" cy="203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[R] 46">
                  <a:extLst>
                    <a:ext uri="{FF2B5EF4-FFF2-40B4-BE49-F238E27FC236}">
                      <a16:creationId xmlns:a16="http://schemas.microsoft.com/office/drawing/2014/main" id="{1F1401F2-9FFE-D37E-B8B4-B94F4397C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57651" y="5648960"/>
                  <a:ext cx="0" cy="3454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E165B73A-22A3-2C6F-8C7B-E664903D8E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2035" y="2430014"/>
              <a:ext cx="1352525" cy="8138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09F7FC7-01E6-9ED6-39EB-9196163BA21F}"/>
                </a:ext>
              </a:extLst>
            </p:cNvPr>
            <p:cNvCxnSpPr/>
            <p:nvPr/>
          </p:nvCxnSpPr>
          <p:spPr>
            <a:xfrm flipH="1">
              <a:off x="9594901" y="3451782"/>
              <a:ext cx="12642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D0611D32-F6CA-39C9-26D5-5499DC2FE17D}"/>
                    </a:ext>
                  </a:extLst>
                </p:cNvPr>
                <p:cNvSpPr/>
                <p:nvPr/>
              </p:nvSpPr>
              <p:spPr>
                <a:xfrm>
                  <a:off x="9958989" y="3686232"/>
                  <a:ext cx="732023" cy="6120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kumimoji="1" lang="en-US" altLang="ko-Kore-KR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(3,)</a:t>
                  </a:r>
                </a:p>
              </p:txBody>
            </p:sp>
          </mc:Choice>
          <mc:Fallback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D0611D32-F6CA-39C9-26D5-5499DC2FE1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8989" y="3686232"/>
                  <a:ext cx="732023" cy="612035"/>
                </a:xfrm>
                <a:prstGeom prst="rect">
                  <a:avLst/>
                </a:prstGeom>
                <a:blipFill>
                  <a:blip r:embed="rId13"/>
                  <a:stretch>
                    <a:fillRect t="-18367" b="-3877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627E2B4-008D-560D-5745-122DEB670CF5}"/>
              </a:ext>
            </a:extLst>
          </p:cNvPr>
          <p:cNvSpPr/>
          <p:nvPr/>
        </p:nvSpPr>
        <p:spPr>
          <a:xfrm>
            <a:off x="7592777" y="339293"/>
            <a:ext cx="3554336" cy="8129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spc="1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역전파</a:t>
            </a:r>
            <a:endParaRPr lang="en-US" altLang="ko-Kore-KR" sz="240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298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B4B80C-5951-004F-8CFD-795CB125C540}"/>
              </a:ext>
            </a:extLst>
          </p:cNvPr>
          <p:cNvSpPr/>
          <p:nvPr/>
        </p:nvSpPr>
        <p:spPr>
          <a:xfrm>
            <a:off x="331281" y="323160"/>
            <a:ext cx="3554336" cy="8129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spc="1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역전파</a:t>
            </a:r>
            <a:endParaRPr lang="en-US" altLang="ko-Kore-KR" sz="240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A52F879-86BC-7B7B-6B4F-8C6AE380F1FD}"/>
              </a:ext>
            </a:extLst>
          </p:cNvPr>
          <p:cNvGrpSpPr/>
          <p:nvPr/>
        </p:nvGrpSpPr>
        <p:grpSpPr>
          <a:xfrm>
            <a:off x="1772889" y="1744911"/>
            <a:ext cx="7986319" cy="4682140"/>
            <a:chOff x="2215981" y="1745002"/>
            <a:chExt cx="7490081" cy="44555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1C0E6562-9E08-7C2B-D8D1-BA1E86CE97D0}"/>
                    </a:ext>
                  </a:extLst>
                </p:cNvPr>
                <p:cNvSpPr/>
                <p:nvPr/>
              </p:nvSpPr>
              <p:spPr>
                <a:xfrm>
                  <a:off x="2215981" y="2344458"/>
                  <a:ext cx="2193051" cy="9266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r>
                          <a:rPr kumimoji="1" lang="en-US" altLang="ko-Kore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kumimoji="1" lang="en-US" altLang="ko-Kore-K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 (2,)     (3,)  (3,2)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1C0E6562-9E08-7C2B-D8D1-BA1E86CE97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981" y="2344458"/>
                  <a:ext cx="2193051" cy="926642"/>
                </a:xfrm>
                <a:prstGeom prst="rect">
                  <a:avLst/>
                </a:prstGeom>
                <a:blipFill>
                  <a:blip r:embed="rId2"/>
                  <a:stretch>
                    <a:fillRect b="-649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CF020E6B-D192-99B2-394D-D4D39315EBA0}"/>
                    </a:ext>
                  </a:extLst>
                </p:cNvPr>
                <p:cNvSpPr/>
                <p:nvPr/>
              </p:nvSpPr>
              <p:spPr>
                <a:xfrm>
                  <a:off x="4156913" y="4039245"/>
                  <a:ext cx="2193051" cy="9266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kumimoji="1" lang="en-US" altLang="ko-Kore-K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 (2,3)   (2,1)  (1,3)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CF020E6B-D192-99B2-394D-D4D39315E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913" y="4039245"/>
                  <a:ext cx="2193051" cy="926642"/>
                </a:xfrm>
                <a:prstGeom prst="rect">
                  <a:avLst/>
                </a:prstGeom>
                <a:blipFill>
                  <a:blip r:embed="rId3"/>
                  <a:stretch>
                    <a:fillRect b="-649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/>
                <p:nvPr/>
              </p:nvSpPr>
              <p:spPr>
                <a:xfrm>
                  <a:off x="3401841" y="3562594"/>
                  <a:ext cx="1087561" cy="4729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41" y="3562594"/>
                  <a:ext cx="1087561" cy="472942"/>
                </a:xfrm>
                <a:prstGeom prst="rect">
                  <a:avLst/>
                </a:prstGeom>
                <a:blipFill>
                  <a:blip r:embed="rId4"/>
                  <a:stretch>
                    <a:fillRect t="-2564" b="-128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/>
                <p:nvPr/>
              </p:nvSpPr>
              <p:spPr>
                <a:xfrm>
                  <a:off x="4104279" y="1745002"/>
                  <a:ext cx="813065" cy="4729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4279" y="1745002"/>
                  <a:ext cx="813065" cy="47294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/>
                <p:nvPr/>
              </p:nvSpPr>
              <p:spPr>
                <a:xfrm>
                  <a:off x="6127392" y="2386445"/>
                  <a:ext cx="1160308" cy="4729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7392" y="2386445"/>
                  <a:ext cx="1160308" cy="47294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/>
                <p:nvPr/>
              </p:nvSpPr>
              <p:spPr>
                <a:xfrm>
                  <a:off x="5044174" y="2633626"/>
                  <a:ext cx="994123" cy="95774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𝑑𝑜𝑡</m:t>
                        </m:r>
                      </m:oMath>
                    </m:oMathPara>
                  </a14:m>
                  <a:endParaRPr kumimoji="1" lang="ko-Kore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74" y="2633626"/>
                  <a:ext cx="994123" cy="95774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63365D5-8B63-6E4D-B865-2766B4E7A7CB}"/>
                </a:ext>
              </a:extLst>
            </p:cNvPr>
            <p:cNvCxnSpPr>
              <a:cxnSpLocks/>
            </p:cNvCxnSpPr>
            <p:nvPr/>
          </p:nvCxnSpPr>
          <p:spPr>
            <a:xfrm>
              <a:off x="6046766" y="2982884"/>
              <a:ext cx="1321558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5635EF-7A51-D84D-B4E9-3EBBAD7F4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7287" y="3373924"/>
              <a:ext cx="1390766" cy="1100036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7BF2B6-616A-AF48-93E2-1A78E56EA105}"/>
                    </a:ext>
                  </a:extLst>
                </p:cNvPr>
                <p:cNvSpPr/>
                <p:nvPr/>
              </p:nvSpPr>
              <p:spPr>
                <a:xfrm>
                  <a:off x="7384015" y="2603669"/>
                  <a:ext cx="1000489" cy="100045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ko-Kore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7BF2B6-616A-AF48-93E2-1A78E56EA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4015" y="2603669"/>
                  <a:ext cx="1000489" cy="1000459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107C917-825A-DD4B-9386-17BBC1C39E4E}"/>
                </a:ext>
              </a:extLst>
            </p:cNvPr>
            <p:cNvCxnSpPr>
              <a:cxnSpLocks/>
            </p:cNvCxnSpPr>
            <p:nvPr/>
          </p:nvCxnSpPr>
          <p:spPr>
            <a:xfrm>
              <a:off x="8384504" y="2957746"/>
              <a:ext cx="1321558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/>
                <p:nvPr/>
              </p:nvSpPr>
              <p:spPr>
                <a:xfrm>
                  <a:off x="8706624" y="2367198"/>
                  <a:ext cx="729361" cy="4729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624" y="2367198"/>
                  <a:ext cx="729361" cy="472942"/>
                </a:xfrm>
                <a:prstGeom prst="rect">
                  <a:avLst/>
                </a:prstGeom>
                <a:blipFill>
                  <a:blip r:embed="rId9"/>
                  <a:stretch>
                    <a:fillRect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64B0135-6EAA-9F42-ABD2-50D1C1BB991D}"/>
                </a:ext>
              </a:extLst>
            </p:cNvPr>
            <p:cNvSpPr/>
            <p:nvPr/>
          </p:nvSpPr>
          <p:spPr>
            <a:xfrm>
              <a:off x="4855585" y="5618012"/>
              <a:ext cx="675564" cy="582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(3,)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B</a:t>
              </a:r>
              <a:endParaRPr kumimoji="1" lang="ko-Kore-KR" altLang="en-US" dirty="0">
                <a:solidFill>
                  <a:schemeClr val="tx1"/>
                </a:solidFill>
              </a:endParaRPr>
            </a:p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꺾인 연결선[E] 4">
              <a:extLst>
                <a:ext uri="{FF2B5EF4-FFF2-40B4-BE49-F238E27FC236}">
                  <a16:creationId xmlns:a16="http://schemas.microsoft.com/office/drawing/2014/main" id="{FE0B8E82-7D4A-3EC0-0508-0C7349E3C65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57084" y="3573828"/>
              <a:ext cx="1985277" cy="2103090"/>
            </a:xfrm>
            <a:prstGeom prst="bentConnector3">
              <a:avLst>
                <a:gd name="adj1" fmla="val -11515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AE35B2C-F778-B604-1B0B-74713528D42A}"/>
                </a:ext>
              </a:extLst>
            </p:cNvPr>
            <p:cNvCxnSpPr/>
            <p:nvPr/>
          </p:nvCxnSpPr>
          <p:spPr>
            <a:xfrm flipH="1" flipV="1">
              <a:off x="3272725" y="2021746"/>
              <a:ext cx="1533109" cy="936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40BAD12-CA10-E3FC-4CB7-9A404C8F407A}"/>
                </a:ext>
              </a:extLst>
            </p:cNvPr>
            <p:cNvCxnSpPr/>
            <p:nvPr/>
          </p:nvCxnSpPr>
          <p:spPr>
            <a:xfrm flipH="1">
              <a:off x="3801679" y="3626953"/>
              <a:ext cx="1385014" cy="10692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DA5D09F-AE86-D81D-96DE-604261EE88C9}"/>
                </a:ext>
              </a:extLst>
            </p:cNvPr>
            <p:cNvCxnSpPr/>
            <p:nvPr/>
          </p:nvCxnSpPr>
          <p:spPr>
            <a:xfrm flipH="1">
              <a:off x="6038297" y="3246539"/>
              <a:ext cx="13457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440F306E-B00D-1145-418B-97DC3C7E6BA5}"/>
                    </a:ext>
                  </a:extLst>
                </p:cNvPr>
                <p:cNvSpPr/>
                <p:nvPr/>
              </p:nvSpPr>
              <p:spPr>
                <a:xfrm>
                  <a:off x="8142001" y="5254878"/>
                  <a:ext cx="686538" cy="582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kumimoji="1" lang="en-US" altLang="ko-Kore-KR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(3,)</a:t>
                  </a:r>
                </a:p>
              </p:txBody>
            </p:sp>
          </mc:Choice>
          <mc:Fallback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440F306E-B00D-1145-418B-97DC3C7E6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2001" y="5254878"/>
                  <a:ext cx="686538" cy="582415"/>
                </a:xfrm>
                <a:prstGeom prst="rect">
                  <a:avLst/>
                </a:prstGeom>
                <a:blipFill>
                  <a:blip r:embed="rId10"/>
                  <a:stretch>
                    <a:fillRect t="-16000" b="-3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7078D30-1A64-AFCE-6E3F-05853876863B}"/>
                    </a:ext>
                  </a:extLst>
                </p:cNvPr>
                <p:cNvSpPr/>
                <p:nvPr/>
              </p:nvSpPr>
              <p:spPr>
                <a:xfrm>
                  <a:off x="6405173" y="3453121"/>
                  <a:ext cx="686538" cy="582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kumimoji="1" lang="en-US" altLang="ko-Kore-KR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(3,)</a:t>
                  </a:r>
                </a:p>
              </p:txBody>
            </p:sp>
          </mc:Choice>
          <mc:Fallback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7078D30-1A64-AFCE-6E3F-058538768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73" y="3453121"/>
                  <a:ext cx="686538" cy="582415"/>
                </a:xfrm>
                <a:prstGeom prst="rect">
                  <a:avLst/>
                </a:prstGeom>
                <a:blipFill>
                  <a:blip r:embed="rId11"/>
                  <a:stretch>
                    <a:fillRect t="-16327" b="-3877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E838B6D-8823-7A81-F276-C3BC520C1444}"/>
                    </a:ext>
                  </a:extLst>
                </p:cNvPr>
                <p:cNvSpPr/>
                <p:nvPr/>
              </p:nvSpPr>
              <p:spPr>
                <a:xfrm>
                  <a:off x="8749447" y="3396278"/>
                  <a:ext cx="686538" cy="582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kumimoji="1" lang="en-US" altLang="ko-Kore-KR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(3,)</a:t>
                  </a:r>
                </a:p>
              </p:txBody>
            </p:sp>
          </mc:Choice>
          <mc:Fallback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E838B6D-8823-7A81-F276-C3BC520C1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447" y="3396278"/>
                  <a:ext cx="686538" cy="582415"/>
                </a:xfrm>
                <a:prstGeom prst="rect">
                  <a:avLst/>
                </a:prstGeom>
                <a:blipFill>
                  <a:blip r:embed="rId12"/>
                  <a:stretch>
                    <a:fillRect t="-18367" b="-367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12C749F-B4E8-A8C8-0BDB-345B8BFEB45E}"/>
                </a:ext>
              </a:extLst>
            </p:cNvPr>
            <p:cNvCxnSpPr/>
            <p:nvPr/>
          </p:nvCxnSpPr>
          <p:spPr>
            <a:xfrm flipH="1">
              <a:off x="8360344" y="3212983"/>
              <a:ext cx="13457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22BEB392-F39F-A1C3-7A25-0D3A01FBD89F}"/>
                </a:ext>
              </a:extLst>
            </p:cNvPr>
            <p:cNvCxnSpPr>
              <a:cxnSpLocks/>
            </p:cNvCxnSpPr>
            <p:nvPr/>
          </p:nvCxnSpPr>
          <p:spPr>
            <a:xfrm>
              <a:off x="8120264" y="3626953"/>
              <a:ext cx="0" cy="24168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1021F2A5-F799-A571-9DC8-26E606DD3226}"/>
                </a:ext>
              </a:extLst>
            </p:cNvPr>
            <p:cNvCxnSpPr/>
            <p:nvPr/>
          </p:nvCxnSpPr>
          <p:spPr>
            <a:xfrm flipH="1">
              <a:off x="5541235" y="6043839"/>
              <a:ext cx="2579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9425B3A4-C946-9446-8E71-9A9F6BED7DAC}"/>
                </a:ext>
              </a:extLst>
            </p:cNvPr>
            <p:cNvCxnSpPr/>
            <p:nvPr/>
          </p:nvCxnSpPr>
          <p:spPr>
            <a:xfrm flipV="1">
              <a:off x="5541235" y="5545123"/>
              <a:ext cx="0" cy="4987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586E05-0529-1A40-B8FB-49911B58EAF9}"/>
                </a:ext>
              </a:extLst>
            </p:cNvPr>
            <p:cNvCxnSpPr>
              <a:cxnSpLocks/>
            </p:cNvCxnSpPr>
            <p:nvPr/>
          </p:nvCxnSpPr>
          <p:spPr>
            <a:xfrm>
              <a:off x="3537539" y="1817105"/>
              <a:ext cx="1491316" cy="92664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6695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B4B80C-5951-004F-8CFD-795CB125C540}"/>
              </a:ext>
            </a:extLst>
          </p:cNvPr>
          <p:cNvSpPr/>
          <p:nvPr/>
        </p:nvSpPr>
        <p:spPr>
          <a:xfrm>
            <a:off x="331281" y="323160"/>
            <a:ext cx="3554336" cy="8129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spc="1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역전파</a:t>
            </a:r>
            <a:endParaRPr lang="en-US" altLang="ko-Kore-KR" sz="240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A52F879-86BC-7B7B-6B4F-8C6AE380F1FD}"/>
              </a:ext>
            </a:extLst>
          </p:cNvPr>
          <p:cNvGrpSpPr/>
          <p:nvPr/>
        </p:nvGrpSpPr>
        <p:grpSpPr>
          <a:xfrm>
            <a:off x="1772889" y="1744911"/>
            <a:ext cx="7986319" cy="4682140"/>
            <a:chOff x="2215981" y="1745002"/>
            <a:chExt cx="7490081" cy="44555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1C0E6562-9E08-7C2B-D8D1-BA1E86CE97D0}"/>
                    </a:ext>
                  </a:extLst>
                </p:cNvPr>
                <p:cNvSpPr/>
                <p:nvPr/>
              </p:nvSpPr>
              <p:spPr>
                <a:xfrm>
                  <a:off x="2215981" y="2344458"/>
                  <a:ext cx="2193051" cy="9266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r>
                          <a:rPr kumimoji="1" lang="en-US" altLang="ko-Kore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kumimoji="1" lang="en-US" altLang="ko-Kore-K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(N, 2) (N, 3) (3,2)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1C0E6562-9E08-7C2B-D8D1-BA1E86CE97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981" y="2344458"/>
                  <a:ext cx="2193051" cy="926642"/>
                </a:xfrm>
                <a:prstGeom prst="rect">
                  <a:avLst/>
                </a:prstGeom>
                <a:blipFill>
                  <a:blip r:embed="rId2"/>
                  <a:stretch>
                    <a:fillRect b="-649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CF020E6B-D192-99B2-394D-D4D39315EBA0}"/>
                    </a:ext>
                  </a:extLst>
                </p:cNvPr>
                <p:cNvSpPr/>
                <p:nvPr/>
              </p:nvSpPr>
              <p:spPr>
                <a:xfrm>
                  <a:off x="4156913" y="4039245"/>
                  <a:ext cx="2193051" cy="9266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kumimoji="1" lang="en-US" altLang="ko-Kore-K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 (2,3)   (2,N)  (N,3)</a:t>
                  </a:r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CF020E6B-D192-99B2-394D-D4D39315E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913" y="4039245"/>
                  <a:ext cx="2193051" cy="926642"/>
                </a:xfrm>
                <a:prstGeom prst="rect">
                  <a:avLst/>
                </a:prstGeom>
                <a:blipFill>
                  <a:blip r:embed="rId3"/>
                  <a:stretch>
                    <a:fillRect b="-649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/>
                <p:nvPr/>
              </p:nvSpPr>
              <p:spPr>
                <a:xfrm>
                  <a:off x="3401841" y="3562594"/>
                  <a:ext cx="1087561" cy="4729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41" y="3562594"/>
                  <a:ext cx="1087561" cy="472942"/>
                </a:xfrm>
                <a:prstGeom prst="rect">
                  <a:avLst/>
                </a:prstGeom>
                <a:blipFill>
                  <a:blip r:embed="rId4"/>
                  <a:stretch>
                    <a:fillRect t="-2564" b="-128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/>
                <p:nvPr/>
              </p:nvSpPr>
              <p:spPr>
                <a:xfrm>
                  <a:off x="4104279" y="1745002"/>
                  <a:ext cx="813065" cy="4729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2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4279" y="1745002"/>
                  <a:ext cx="813065" cy="47294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/>
                <p:nvPr/>
              </p:nvSpPr>
              <p:spPr>
                <a:xfrm>
                  <a:off x="6127392" y="2386445"/>
                  <a:ext cx="1160308" cy="4729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7392" y="2386445"/>
                  <a:ext cx="1160308" cy="47294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/>
                <p:nvPr/>
              </p:nvSpPr>
              <p:spPr>
                <a:xfrm>
                  <a:off x="5044174" y="2633626"/>
                  <a:ext cx="994123" cy="95774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𝑑𝑜𝑡</m:t>
                        </m:r>
                      </m:oMath>
                    </m:oMathPara>
                  </a14:m>
                  <a:endParaRPr kumimoji="1" lang="ko-Kore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74" y="2633626"/>
                  <a:ext cx="994123" cy="95774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63365D5-8B63-6E4D-B865-2766B4E7A7CB}"/>
                </a:ext>
              </a:extLst>
            </p:cNvPr>
            <p:cNvCxnSpPr>
              <a:cxnSpLocks/>
            </p:cNvCxnSpPr>
            <p:nvPr/>
          </p:nvCxnSpPr>
          <p:spPr>
            <a:xfrm>
              <a:off x="6046766" y="2982884"/>
              <a:ext cx="1321558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5635EF-7A51-D84D-B4E9-3EBBAD7F4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7287" y="3373924"/>
              <a:ext cx="1390766" cy="1100036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7BF2B6-616A-AF48-93E2-1A78E56EA105}"/>
                    </a:ext>
                  </a:extLst>
                </p:cNvPr>
                <p:cNvSpPr/>
                <p:nvPr/>
              </p:nvSpPr>
              <p:spPr>
                <a:xfrm>
                  <a:off x="7384015" y="2603669"/>
                  <a:ext cx="1000489" cy="100045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ko-Kore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7BF2B6-616A-AF48-93E2-1A78E56EA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4015" y="2603669"/>
                  <a:ext cx="1000489" cy="1000459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107C917-825A-DD4B-9386-17BBC1C39E4E}"/>
                </a:ext>
              </a:extLst>
            </p:cNvPr>
            <p:cNvCxnSpPr>
              <a:cxnSpLocks/>
            </p:cNvCxnSpPr>
            <p:nvPr/>
          </p:nvCxnSpPr>
          <p:spPr>
            <a:xfrm>
              <a:off x="8384504" y="2957746"/>
              <a:ext cx="1321558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/>
                <p:nvPr/>
              </p:nvSpPr>
              <p:spPr>
                <a:xfrm>
                  <a:off x="8706624" y="2367198"/>
                  <a:ext cx="729361" cy="4729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3</m:t>
                            </m:r>
                          </m:e>
                        </m:d>
                      </m:oMath>
                    </m:oMathPara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624" y="2367198"/>
                  <a:ext cx="729361" cy="472942"/>
                </a:xfrm>
                <a:prstGeom prst="rect">
                  <a:avLst/>
                </a:prstGeom>
                <a:blipFill>
                  <a:blip r:embed="rId9"/>
                  <a:stretch>
                    <a:fillRect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64B0135-6EAA-9F42-ABD2-50D1C1BB991D}"/>
                </a:ext>
              </a:extLst>
            </p:cNvPr>
            <p:cNvSpPr/>
            <p:nvPr/>
          </p:nvSpPr>
          <p:spPr>
            <a:xfrm>
              <a:off x="4855585" y="5618012"/>
              <a:ext cx="675564" cy="582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(3,)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B</a:t>
              </a:r>
              <a:endParaRPr kumimoji="1" lang="ko-Kore-KR" altLang="en-US" dirty="0">
                <a:solidFill>
                  <a:schemeClr val="tx1"/>
                </a:solidFill>
              </a:endParaRPr>
            </a:p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꺾인 연결선[E] 4">
              <a:extLst>
                <a:ext uri="{FF2B5EF4-FFF2-40B4-BE49-F238E27FC236}">
                  <a16:creationId xmlns:a16="http://schemas.microsoft.com/office/drawing/2014/main" id="{FE0B8E82-7D4A-3EC0-0508-0C7349E3C65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57084" y="3573828"/>
              <a:ext cx="1985277" cy="2103090"/>
            </a:xfrm>
            <a:prstGeom prst="bentConnector3">
              <a:avLst>
                <a:gd name="adj1" fmla="val -11515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AE35B2C-F778-B604-1B0B-74713528D42A}"/>
                </a:ext>
              </a:extLst>
            </p:cNvPr>
            <p:cNvCxnSpPr/>
            <p:nvPr/>
          </p:nvCxnSpPr>
          <p:spPr>
            <a:xfrm flipH="1" flipV="1">
              <a:off x="3272725" y="2021746"/>
              <a:ext cx="1533109" cy="936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40BAD12-CA10-E3FC-4CB7-9A404C8F407A}"/>
                </a:ext>
              </a:extLst>
            </p:cNvPr>
            <p:cNvCxnSpPr/>
            <p:nvPr/>
          </p:nvCxnSpPr>
          <p:spPr>
            <a:xfrm flipH="1">
              <a:off x="3801679" y="3626953"/>
              <a:ext cx="1385014" cy="10692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DA5D09F-AE86-D81D-96DE-604261EE88C9}"/>
                </a:ext>
              </a:extLst>
            </p:cNvPr>
            <p:cNvCxnSpPr/>
            <p:nvPr/>
          </p:nvCxnSpPr>
          <p:spPr>
            <a:xfrm flipH="1">
              <a:off x="6038297" y="3246539"/>
              <a:ext cx="13457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440F306E-B00D-1145-418B-97DC3C7E6BA5}"/>
                    </a:ext>
                  </a:extLst>
                </p:cNvPr>
                <p:cNvSpPr/>
                <p:nvPr/>
              </p:nvSpPr>
              <p:spPr>
                <a:xfrm>
                  <a:off x="8142000" y="5254878"/>
                  <a:ext cx="1293978" cy="582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kumimoji="1" lang="en-US" altLang="ko-Kore-KR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  (3, )   (N, 3)</a:t>
                  </a:r>
                </a:p>
              </p:txBody>
            </p:sp>
          </mc:Choice>
          <mc:Fallback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440F306E-B00D-1145-418B-97DC3C7E6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2000" y="5254878"/>
                  <a:ext cx="1293978" cy="582415"/>
                </a:xfrm>
                <a:prstGeom prst="rect">
                  <a:avLst/>
                </a:prstGeom>
                <a:blipFill>
                  <a:blip r:embed="rId10"/>
                  <a:stretch>
                    <a:fillRect t="-16000" r="-1818" b="-3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7078D30-1A64-AFCE-6E3F-05853876863B}"/>
                    </a:ext>
                  </a:extLst>
                </p:cNvPr>
                <p:cNvSpPr/>
                <p:nvPr/>
              </p:nvSpPr>
              <p:spPr>
                <a:xfrm>
                  <a:off x="6405173" y="3453121"/>
                  <a:ext cx="686538" cy="582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kumimoji="1" lang="en-US" altLang="ko-Kore-KR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(N, 3)</a:t>
                  </a:r>
                </a:p>
              </p:txBody>
            </p:sp>
          </mc:Choice>
          <mc:Fallback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7078D30-1A64-AFCE-6E3F-058538768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173" y="3453121"/>
                  <a:ext cx="686538" cy="582415"/>
                </a:xfrm>
                <a:prstGeom prst="rect">
                  <a:avLst/>
                </a:prstGeom>
                <a:blipFill>
                  <a:blip r:embed="rId11"/>
                  <a:stretch>
                    <a:fillRect l="-5085" t="-16327" r="-3390" b="-3877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E838B6D-8823-7A81-F276-C3BC520C1444}"/>
                    </a:ext>
                  </a:extLst>
                </p:cNvPr>
                <p:cNvSpPr/>
                <p:nvPr/>
              </p:nvSpPr>
              <p:spPr>
                <a:xfrm>
                  <a:off x="8749447" y="3396278"/>
                  <a:ext cx="686538" cy="582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oMath>
                    </m:oMathPara>
                  </a14:m>
                  <a:endParaRPr kumimoji="1" lang="en-US" altLang="ko-Kore-KR" dirty="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kumimoji="1" lang="en-US" altLang="ko-Kore-KR" dirty="0">
                      <a:solidFill>
                        <a:schemeClr val="tx1"/>
                      </a:solidFill>
                    </a:rPr>
                    <a:t>(N, 3)</a:t>
                  </a:r>
                </a:p>
              </p:txBody>
            </p:sp>
          </mc:Choice>
          <mc:Fallback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E838B6D-8823-7A81-F276-C3BC520C1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447" y="3396278"/>
                  <a:ext cx="686538" cy="582415"/>
                </a:xfrm>
                <a:prstGeom prst="rect">
                  <a:avLst/>
                </a:prstGeom>
                <a:blipFill>
                  <a:blip r:embed="rId12"/>
                  <a:stretch>
                    <a:fillRect l="-5172" t="-18367" r="-5172" b="-367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12C749F-B4E8-A8C8-0BDB-345B8BFEB45E}"/>
                </a:ext>
              </a:extLst>
            </p:cNvPr>
            <p:cNvCxnSpPr/>
            <p:nvPr/>
          </p:nvCxnSpPr>
          <p:spPr>
            <a:xfrm flipH="1">
              <a:off x="8360344" y="3212983"/>
              <a:ext cx="13457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22BEB392-F39F-A1C3-7A25-0D3A01FBD89F}"/>
                </a:ext>
              </a:extLst>
            </p:cNvPr>
            <p:cNvCxnSpPr>
              <a:cxnSpLocks/>
            </p:cNvCxnSpPr>
            <p:nvPr/>
          </p:nvCxnSpPr>
          <p:spPr>
            <a:xfrm>
              <a:off x="8120264" y="3626953"/>
              <a:ext cx="0" cy="24168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1021F2A5-F799-A571-9DC8-26E606DD3226}"/>
                </a:ext>
              </a:extLst>
            </p:cNvPr>
            <p:cNvCxnSpPr/>
            <p:nvPr/>
          </p:nvCxnSpPr>
          <p:spPr>
            <a:xfrm flipH="1">
              <a:off x="5541235" y="6043839"/>
              <a:ext cx="2579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9425B3A4-C946-9446-8E71-9A9F6BED7DAC}"/>
                </a:ext>
              </a:extLst>
            </p:cNvPr>
            <p:cNvCxnSpPr/>
            <p:nvPr/>
          </p:nvCxnSpPr>
          <p:spPr>
            <a:xfrm flipV="1">
              <a:off x="5541235" y="5545123"/>
              <a:ext cx="0" cy="4987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586E05-0529-1A40-B8FB-49911B58EAF9}"/>
                </a:ext>
              </a:extLst>
            </p:cNvPr>
            <p:cNvCxnSpPr>
              <a:cxnSpLocks/>
            </p:cNvCxnSpPr>
            <p:nvPr/>
          </p:nvCxnSpPr>
          <p:spPr>
            <a:xfrm>
              <a:off x="3537539" y="1817105"/>
              <a:ext cx="1491316" cy="92664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74279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B61D9E2-4A0D-4EBC-9E0B-ECA99D61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" y="0"/>
            <a:ext cx="12192000" cy="68580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B1767FA-A405-4D0E-93E5-05E51B20AA46}"/>
              </a:ext>
            </a:extLst>
          </p:cNvPr>
          <p:cNvSpPr txBox="1">
            <a:spLocks/>
          </p:cNvSpPr>
          <p:nvPr/>
        </p:nvSpPr>
        <p:spPr>
          <a:xfrm>
            <a:off x="6827521" y="5637483"/>
            <a:ext cx="4549054" cy="4216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b="0" kern="0" spc="100" dirty="0">
                <a:solidFill>
                  <a:schemeClr val="bg1"/>
                </a:solidFill>
                <a:latin typeface="Montserrat Light" panose="00000400000000000000" pitchFamily="50" charset="0"/>
              </a:rPr>
              <a:t>&gt;&gt;&gt;&gt;&gt;&gt;  Peter </a:t>
            </a:r>
            <a:r>
              <a:rPr lang="en-US" sz="2400" b="0" kern="0" spc="1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Jeong</a:t>
            </a:r>
            <a:endParaRPr lang="en-US" sz="2400" b="0" kern="0" spc="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218ED9A-427F-448C-8FEA-5896AFB8D4E7}"/>
              </a:ext>
            </a:extLst>
          </p:cNvPr>
          <p:cNvSpPr txBox="1">
            <a:spLocks/>
          </p:cNvSpPr>
          <p:nvPr/>
        </p:nvSpPr>
        <p:spPr>
          <a:xfrm>
            <a:off x="1100297" y="2089785"/>
            <a:ext cx="5727224" cy="5473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ko-KR" sz="5400" b="0" kern="0" spc="100" dirty="0" err="1">
                <a:solidFill>
                  <a:schemeClr val="bg1"/>
                </a:solidFill>
                <a:latin typeface="Bebas Neue Regular" panose="00000500000000000000" pitchFamily="2" charset="0"/>
              </a:rPr>
              <a:t>Softmax</a:t>
            </a:r>
            <a:r>
              <a:rPr lang="en-US" altLang="ko-KR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-with-Loss</a:t>
            </a:r>
          </a:p>
          <a:p>
            <a:pPr algn="l"/>
            <a:r>
              <a:rPr lang="ko-KR" altLang="en-US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계층으로</a:t>
            </a:r>
            <a:r>
              <a:rPr lang="en-US" altLang="ko-KR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.....</a:t>
            </a:r>
            <a:r>
              <a:rPr lang="ko-KR" altLang="en-US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 </a:t>
            </a:r>
            <a:endParaRPr lang="en-US" sz="5400" b="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2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0B339B75-2C3C-4033-98EA-C914C898E532}"/>
              </a:ext>
            </a:extLst>
          </p:cNvPr>
          <p:cNvSpPr/>
          <p:nvPr/>
        </p:nvSpPr>
        <p:spPr>
          <a:xfrm>
            <a:off x="789176" y="647700"/>
            <a:ext cx="10896600" cy="556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A2AE8-95A7-4FA0-A19D-1B1314D66F12}"/>
              </a:ext>
            </a:extLst>
          </p:cNvPr>
          <p:cNvSpPr txBox="1"/>
          <p:nvPr/>
        </p:nvSpPr>
        <p:spPr>
          <a:xfrm>
            <a:off x="4296226" y="647700"/>
            <a:ext cx="4122062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순전파와 </a:t>
            </a:r>
            <a:r>
              <a:rPr lang="ko-KR" altLang="en-US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역전파</a:t>
            </a:r>
            <a:endParaRPr lang="en-US" altLang="ko-KR" sz="3200" b="1" dirty="0">
              <a:solidFill>
                <a:srgbClr val="8AB64F"/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7CAF51-B75F-4079-9218-784664A6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6" y="1504682"/>
            <a:ext cx="6658940" cy="450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1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0B339B75-2C3C-4033-98EA-C914C898E532}"/>
              </a:ext>
            </a:extLst>
          </p:cNvPr>
          <p:cNvSpPr/>
          <p:nvPr/>
        </p:nvSpPr>
        <p:spPr>
          <a:xfrm>
            <a:off x="789176" y="647700"/>
            <a:ext cx="10896600" cy="556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A2AE8-95A7-4FA0-A19D-1B1314D66F12}"/>
              </a:ext>
            </a:extLst>
          </p:cNvPr>
          <p:cNvSpPr txBox="1"/>
          <p:nvPr/>
        </p:nvSpPr>
        <p:spPr>
          <a:xfrm>
            <a:off x="4296226" y="647700"/>
            <a:ext cx="4122062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Softmax</a:t>
            </a:r>
            <a:r>
              <a:rPr lang="en-US" altLang="ko-KR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 </a:t>
            </a:r>
            <a:r>
              <a:rPr lang="ko-KR" altLang="en-US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순전파</a:t>
            </a:r>
            <a:endParaRPr lang="en-US" altLang="ko-KR" sz="3200" b="1" dirty="0">
              <a:solidFill>
                <a:srgbClr val="8AB64F"/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55B56E-1AA4-4FD0-A91B-3AB92EE8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79" y="1442590"/>
            <a:ext cx="6468669" cy="461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0B339B75-2C3C-4033-98EA-C914C898E532}"/>
              </a:ext>
            </a:extLst>
          </p:cNvPr>
          <p:cNvSpPr/>
          <p:nvPr/>
        </p:nvSpPr>
        <p:spPr>
          <a:xfrm>
            <a:off x="789176" y="647700"/>
            <a:ext cx="10896600" cy="556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A2AE8-95A7-4FA0-A19D-1B1314D66F12}"/>
              </a:ext>
            </a:extLst>
          </p:cNvPr>
          <p:cNvSpPr txBox="1"/>
          <p:nvPr/>
        </p:nvSpPr>
        <p:spPr>
          <a:xfrm>
            <a:off x="3314160" y="691872"/>
            <a:ext cx="5692505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Cross Entropy Error </a:t>
            </a:r>
            <a:r>
              <a:rPr lang="ko-KR" altLang="en-US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순전파</a:t>
            </a:r>
            <a:endParaRPr lang="en-US" altLang="ko-KR" sz="3200" b="1" dirty="0">
              <a:solidFill>
                <a:srgbClr val="8AB64F"/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AA8169-77AD-422B-A44E-F5C57993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64" y="1637211"/>
            <a:ext cx="8336634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0B339B75-2C3C-4033-98EA-C914C898E532}"/>
              </a:ext>
            </a:extLst>
          </p:cNvPr>
          <p:cNvSpPr/>
          <p:nvPr/>
        </p:nvSpPr>
        <p:spPr>
          <a:xfrm>
            <a:off x="789176" y="647700"/>
            <a:ext cx="10896600" cy="556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A2AE8-95A7-4FA0-A19D-1B1314D66F12}"/>
              </a:ext>
            </a:extLst>
          </p:cNvPr>
          <p:cNvSpPr txBox="1"/>
          <p:nvPr/>
        </p:nvSpPr>
        <p:spPr>
          <a:xfrm>
            <a:off x="3314160" y="691872"/>
            <a:ext cx="5692505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Cross Entropy Error </a:t>
            </a:r>
            <a:r>
              <a:rPr lang="ko-KR" altLang="en-US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역전파</a:t>
            </a:r>
            <a:endParaRPr lang="en-US" altLang="ko-KR" sz="3200" b="1" dirty="0">
              <a:solidFill>
                <a:srgbClr val="8AB64F"/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5427DF-03F1-47D3-807F-D5E7D2A7D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31" y="1628093"/>
            <a:ext cx="8395883" cy="419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7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B61D9E2-4A0D-4EBC-9E0B-ECA99D61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" y="0"/>
            <a:ext cx="12192000" cy="6858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B1767FA-A405-4D0E-93E5-05E51B20AA46}"/>
              </a:ext>
            </a:extLst>
          </p:cNvPr>
          <p:cNvSpPr txBox="1">
            <a:spLocks/>
          </p:cNvSpPr>
          <p:nvPr/>
        </p:nvSpPr>
        <p:spPr>
          <a:xfrm>
            <a:off x="6827521" y="5637483"/>
            <a:ext cx="4549054" cy="4216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b="0" kern="0" spc="100" dirty="0">
                <a:solidFill>
                  <a:schemeClr val="bg1"/>
                </a:solidFill>
                <a:latin typeface="Montserrat Light" panose="00000400000000000000" pitchFamily="50" charset="0"/>
              </a:rPr>
              <a:t>&gt;&gt;&gt;&gt;&gt;&gt;  Peter </a:t>
            </a:r>
            <a:r>
              <a:rPr lang="en-US" sz="2400" b="0" kern="0" spc="1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Jeong</a:t>
            </a:r>
            <a:endParaRPr lang="en-US" sz="2400" b="0" kern="0" spc="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218ED9A-427F-448C-8FEA-5896AFB8D4E7}"/>
              </a:ext>
            </a:extLst>
          </p:cNvPr>
          <p:cNvSpPr txBox="1">
            <a:spLocks/>
          </p:cNvSpPr>
          <p:nvPr/>
        </p:nvSpPr>
        <p:spPr>
          <a:xfrm>
            <a:off x="1127456" y="1999248"/>
            <a:ext cx="4811615" cy="5473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ko-KR" altLang="en-US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기본적인 </a:t>
            </a:r>
            <a:endParaRPr lang="en-US" altLang="ko-KR" sz="5400" b="0" kern="0" spc="100" dirty="0">
              <a:solidFill>
                <a:schemeClr val="bg1"/>
              </a:solidFill>
              <a:latin typeface="Bebas Neue Regular" panose="00000500000000000000" pitchFamily="2" charset="0"/>
            </a:endParaRPr>
          </a:p>
          <a:p>
            <a:pPr algn="l"/>
            <a:r>
              <a:rPr lang="ko-KR" altLang="en-US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미분</a:t>
            </a:r>
            <a:r>
              <a:rPr lang="en-US" altLang="ko-KR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.....</a:t>
            </a:r>
            <a:r>
              <a:rPr lang="ko-KR" altLang="en-US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 </a:t>
            </a:r>
            <a:endParaRPr lang="en-US" sz="5400" b="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0B339B75-2C3C-4033-98EA-C914C898E532}"/>
              </a:ext>
            </a:extLst>
          </p:cNvPr>
          <p:cNvSpPr/>
          <p:nvPr/>
        </p:nvSpPr>
        <p:spPr>
          <a:xfrm>
            <a:off x="789176" y="647700"/>
            <a:ext cx="10896600" cy="556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A2AE8-95A7-4FA0-A19D-1B1314D66F12}"/>
              </a:ext>
            </a:extLst>
          </p:cNvPr>
          <p:cNvSpPr txBox="1"/>
          <p:nvPr/>
        </p:nvSpPr>
        <p:spPr>
          <a:xfrm>
            <a:off x="3314160" y="691872"/>
            <a:ext cx="5692505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역전파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1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단계</a:t>
            </a:r>
            <a:endParaRPr lang="en-US" altLang="ko-KR" sz="3200" b="1" dirty="0">
              <a:solidFill>
                <a:srgbClr val="8AB64F"/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7B545-C39C-46FD-A443-65E347A3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96" y="1581482"/>
            <a:ext cx="6980064" cy="44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0B339B75-2C3C-4033-98EA-C914C898E532}"/>
              </a:ext>
            </a:extLst>
          </p:cNvPr>
          <p:cNvSpPr/>
          <p:nvPr/>
        </p:nvSpPr>
        <p:spPr>
          <a:xfrm>
            <a:off x="789176" y="647700"/>
            <a:ext cx="10896600" cy="556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A2AE8-95A7-4FA0-A19D-1B1314D66F12}"/>
              </a:ext>
            </a:extLst>
          </p:cNvPr>
          <p:cNvSpPr txBox="1"/>
          <p:nvPr/>
        </p:nvSpPr>
        <p:spPr>
          <a:xfrm>
            <a:off x="3314160" y="691872"/>
            <a:ext cx="5692505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역전파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2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단계</a:t>
            </a:r>
            <a:endParaRPr lang="en-US" altLang="ko-KR" sz="3200" b="1" dirty="0">
              <a:solidFill>
                <a:srgbClr val="8AB64F"/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F52B72-70C2-4FB6-9BF5-FB52791B7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11" y="1487282"/>
            <a:ext cx="6792686" cy="44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9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0B339B75-2C3C-4033-98EA-C914C898E532}"/>
              </a:ext>
            </a:extLst>
          </p:cNvPr>
          <p:cNvSpPr/>
          <p:nvPr/>
        </p:nvSpPr>
        <p:spPr>
          <a:xfrm>
            <a:off x="789176" y="647700"/>
            <a:ext cx="10896600" cy="556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A2AE8-95A7-4FA0-A19D-1B1314D66F12}"/>
              </a:ext>
            </a:extLst>
          </p:cNvPr>
          <p:cNvSpPr txBox="1"/>
          <p:nvPr/>
        </p:nvSpPr>
        <p:spPr>
          <a:xfrm>
            <a:off x="3314160" y="691872"/>
            <a:ext cx="5692505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역전파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3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단계</a:t>
            </a:r>
            <a:endParaRPr lang="en-US" altLang="ko-KR" sz="3200" b="1" dirty="0">
              <a:solidFill>
                <a:srgbClr val="8AB64F"/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F9455-5ED0-4FC1-9DDF-D66A3D1E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55" y="1603016"/>
            <a:ext cx="6488316" cy="429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7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0B339B75-2C3C-4033-98EA-C914C898E532}"/>
              </a:ext>
            </a:extLst>
          </p:cNvPr>
          <p:cNvSpPr/>
          <p:nvPr/>
        </p:nvSpPr>
        <p:spPr>
          <a:xfrm>
            <a:off x="789176" y="647700"/>
            <a:ext cx="10896600" cy="556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A2AE8-95A7-4FA0-A19D-1B1314D66F12}"/>
              </a:ext>
            </a:extLst>
          </p:cNvPr>
          <p:cNvSpPr txBox="1"/>
          <p:nvPr/>
        </p:nvSpPr>
        <p:spPr>
          <a:xfrm>
            <a:off x="3314160" y="691872"/>
            <a:ext cx="5692505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역전파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4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단계</a:t>
            </a:r>
            <a:endParaRPr lang="en-US" altLang="ko-KR" sz="3200" b="1" dirty="0">
              <a:solidFill>
                <a:srgbClr val="8AB64F"/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262313-9125-4759-B3BE-93A519FE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39" y="1491580"/>
            <a:ext cx="6883722" cy="443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0B339B75-2C3C-4033-98EA-C914C898E532}"/>
              </a:ext>
            </a:extLst>
          </p:cNvPr>
          <p:cNvSpPr/>
          <p:nvPr/>
        </p:nvSpPr>
        <p:spPr>
          <a:xfrm>
            <a:off x="789176" y="647700"/>
            <a:ext cx="10896600" cy="556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A2AE8-95A7-4FA0-A19D-1B1314D66F12}"/>
              </a:ext>
            </a:extLst>
          </p:cNvPr>
          <p:cNvSpPr txBox="1"/>
          <p:nvPr/>
        </p:nvSpPr>
        <p:spPr>
          <a:xfrm>
            <a:off x="3314160" y="691872"/>
            <a:ext cx="5692505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역전파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5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단계</a:t>
            </a:r>
            <a:endParaRPr lang="en-US" altLang="ko-KR" sz="3200" b="1" dirty="0">
              <a:solidFill>
                <a:srgbClr val="8AB64F"/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BC59D6-4CAA-435C-A4DB-AAC70DC1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38" y="1486762"/>
            <a:ext cx="7071782" cy="446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0B339B75-2C3C-4033-98EA-C914C898E532}"/>
              </a:ext>
            </a:extLst>
          </p:cNvPr>
          <p:cNvSpPr/>
          <p:nvPr/>
        </p:nvSpPr>
        <p:spPr>
          <a:xfrm>
            <a:off x="789176" y="647700"/>
            <a:ext cx="10896600" cy="556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A2AE8-95A7-4FA0-A19D-1B1314D66F12}"/>
              </a:ext>
            </a:extLst>
          </p:cNvPr>
          <p:cNvSpPr txBox="1"/>
          <p:nvPr/>
        </p:nvSpPr>
        <p:spPr>
          <a:xfrm>
            <a:off x="3314160" y="691872"/>
            <a:ext cx="5692505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역전파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6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단계</a:t>
            </a:r>
            <a:endParaRPr lang="en-US" altLang="ko-KR" sz="3200" b="1" dirty="0">
              <a:solidFill>
                <a:srgbClr val="8AB64F"/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D23678-73A5-4AFD-8359-91B348A9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601" y="1486762"/>
            <a:ext cx="6997750" cy="44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0B339B75-2C3C-4033-98EA-C914C898E532}"/>
              </a:ext>
            </a:extLst>
          </p:cNvPr>
          <p:cNvSpPr/>
          <p:nvPr/>
        </p:nvSpPr>
        <p:spPr>
          <a:xfrm>
            <a:off x="789176" y="647700"/>
            <a:ext cx="10896600" cy="556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A2AE8-95A7-4FA0-A19D-1B1314D66F12}"/>
              </a:ext>
            </a:extLst>
          </p:cNvPr>
          <p:cNvSpPr txBox="1"/>
          <p:nvPr/>
        </p:nvSpPr>
        <p:spPr>
          <a:xfrm>
            <a:off x="3314160" y="691872"/>
            <a:ext cx="5692505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Softmax</a:t>
            </a:r>
            <a:r>
              <a:rPr lang="en-US" altLang="ko-KR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-with-Loss </a:t>
            </a:r>
            <a:r>
              <a:rPr lang="ko-KR" altLang="en-US" sz="3200" b="1" dirty="0">
                <a:solidFill>
                  <a:srgbClr val="8AB64F"/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계층 </a:t>
            </a:r>
            <a:endParaRPr lang="en-US" altLang="ko-KR" sz="3200" b="1" dirty="0">
              <a:solidFill>
                <a:srgbClr val="8AB64F"/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5C3AA3-BDC9-4512-8E1D-A5DF1AB8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84" y="1735867"/>
            <a:ext cx="10279319" cy="38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89F85C0-0A45-425B-A95E-EB3F6179B8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alpha val="97000"/>
                </a:schemeClr>
              </a:gs>
              <a:gs pos="100000">
                <a:schemeClr val="tx1">
                  <a:lumMod val="85000"/>
                  <a:lumOff val="15000"/>
                  <a:alpha val="94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2FF95-CBDE-447D-AB87-F17167D6178A}"/>
              </a:ext>
            </a:extLst>
          </p:cNvPr>
          <p:cNvSpPr txBox="1"/>
          <p:nvPr/>
        </p:nvSpPr>
        <p:spPr>
          <a:xfrm>
            <a:off x="3380398" y="668128"/>
            <a:ext cx="5431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Bebas Neue Light" panose="000005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    </a:t>
            </a:r>
            <a:r>
              <a:rPr lang="ko-KR" altLang="en-US" sz="5400" dirty="0">
                <a:solidFill>
                  <a:schemeClr val="accent3"/>
                </a:solidFill>
                <a:latin typeface="Bebas Neue Light" panose="000005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역전파의 장점</a:t>
            </a:r>
            <a:endParaRPr lang="en-US" sz="5400" dirty="0">
              <a:solidFill>
                <a:schemeClr val="accent3"/>
              </a:solidFill>
              <a:latin typeface="Bebas Neue Light" panose="00000500000000000000" pitchFamily="2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7F0F-5876-4000-8562-1E358D115AFF}"/>
              </a:ext>
            </a:extLst>
          </p:cNvPr>
          <p:cNvSpPr txBox="1"/>
          <p:nvPr/>
        </p:nvSpPr>
        <p:spPr>
          <a:xfrm>
            <a:off x="2403567" y="2890679"/>
            <a:ext cx="8003177" cy="1489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수치미분에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 비해 오차가 없고 수행 속도가 빠르고 정확한 </a:t>
            </a:r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미분값을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 산출할 수 있다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ea typeface="Montserrat Light" charset="0"/>
                <a:cs typeface="Montserrat Light" charset="0"/>
              </a:rPr>
              <a:t>. 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Montserrat" panose="02000505000000020004" pitchFamily="2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55DAD0-53E5-452B-ABCC-74942EE1E1B8}"/>
              </a:ext>
            </a:extLst>
          </p:cNvPr>
          <p:cNvGrpSpPr/>
          <p:nvPr/>
        </p:nvGrpSpPr>
        <p:grpSpPr>
          <a:xfrm rot="16200000" flipH="1">
            <a:off x="5885301" y="-659895"/>
            <a:ext cx="226422" cy="4897612"/>
            <a:chOff x="6029381" y="-1"/>
            <a:chExt cx="66619" cy="28321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EEA246-3C0A-4437-9A2A-EBD40B7AA06A}"/>
                </a:ext>
              </a:extLst>
            </p:cNvPr>
            <p:cNvSpPr/>
            <p:nvPr/>
          </p:nvSpPr>
          <p:spPr>
            <a:xfrm>
              <a:off x="6029381" y="1885820"/>
              <a:ext cx="66619" cy="946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8BDFAC-077D-469E-9EDB-40F3B0D2E078}"/>
                </a:ext>
              </a:extLst>
            </p:cNvPr>
            <p:cNvSpPr/>
            <p:nvPr/>
          </p:nvSpPr>
          <p:spPr>
            <a:xfrm>
              <a:off x="6029381" y="939541"/>
              <a:ext cx="66619" cy="946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457A23-0598-4B14-BBFF-6662474E5AB6}"/>
                </a:ext>
              </a:extLst>
            </p:cNvPr>
            <p:cNvSpPr/>
            <p:nvPr/>
          </p:nvSpPr>
          <p:spPr>
            <a:xfrm>
              <a:off x="6029381" y="-1"/>
              <a:ext cx="66619" cy="9462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552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0E2C25-2F98-45C8-922A-C6AFFE9E6148}"/>
              </a:ext>
            </a:extLst>
          </p:cNvPr>
          <p:cNvSpPr/>
          <p:nvPr/>
        </p:nvSpPr>
        <p:spPr>
          <a:xfrm>
            <a:off x="2413000" y="0"/>
            <a:ext cx="32512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B491E5-9FF8-4897-AE26-D64B731AD2F1}"/>
              </a:ext>
            </a:extLst>
          </p:cNvPr>
          <p:cNvSpPr>
            <a:spLocks/>
          </p:cNvSpPr>
          <p:nvPr/>
        </p:nvSpPr>
        <p:spPr bwMode="auto">
          <a:xfrm>
            <a:off x="6096000" y="1016057"/>
            <a:ext cx="5557037" cy="1852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700"/>
              </a:lnSpc>
            </a:pP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Majored to </a:t>
            </a:r>
          </a:p>
          <a:p>
            <a:pPr>
              <a:lnSpc>
                <a:spcPts val="1700"/>
              </a:lnSpc>
            </a:pPr>
            <a:endParaRPr lang="en-US" sz="2800" dirty="0">
              <a:latin typeface="Montserrat" panose="02000505000000020004" pitchFamily="2" charset="0"/>
              <a:ea typeface="Bodoni 72 Book" charset="0"/>
              <a:cs typeface="Bodoni 72 Book" charset="0"/>
            </a:endParaRPr>
          </a:p>
          <a:p>
            <a:pPr>
              <a:lnSpc>
                <a:spcPts val="1700"/>
              </a:lnSpc>
            </a:pP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Application </a:t>
            </a:r>
            <a:r>
              <a:rPr lang="en-US" sz="2800" dirty="0" err="1">
                <a:latin typeface="Montserrat" panose="02000505000000020004" pitchFamily="2" charset="0"/>
                <a:ea typeface="Bodoni 72 Book" charset="0"/>
                <a:cs typeface="Bodoni 72 Book" charset="0"/>
              </a:rPr>
              <a:t>Mathmematic</a:t>
            </a:r>
            <a:endParaRPr lang="en-US" sz="2800" dirty="0">
              <a:latin typeface="Montserrat" panose="02000505000000020004" pitchFamily="2" charset="0"/>
              <a:ea typeface="Bodoni 72 Book" charset="0"/>
              <a:cs typeface="Bodoni 72 Book" charset="0"/>
            </a:endParaRPr>
          </a:p>
          <a:p>
            <a:pPr>
              <a:lnSpc>
                <a:spcPts val="1700"/>
              </a:lnSpc>
            </a:pPr>
            <a:endParaRPr lang="en-US" sz="2800" dirty="0">
              <a:latin typeface="Montserrat" panose="02000505000000020004" pitchFamily="2" charset="0"/>
              <a:ea typeface="Bodoni 72 Book" charset="0"/>
              <a:cs typeface="Bodoni 72 Book" charset="0"/>
            </a:endParaRPr>
          </a:p>
          <a:p>
            <a:pPr>
              <a:lnSpc>
                <a:spcPts val="1700"/>
              </a:lnSpc>
            </a:pP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                                        in </a:t>
            </a:r>
            <a:r>
              <a:rPr lang="en-US" sz="2800" dirty="0" err="1">
                <a:latin typeface="Montserrat" panose="02000505000000020004" pitchFamily="2" charset="0"/>
                <a:ea typeface="Bodoni 72 Book" charset="0"/>
                <a:cs typeface="Bodoni 72 Book" charset="0"/>
              </a:rPr>
              <a:t>Pukyong</a:t>
            </a: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 </a:t>
            </a:r>
            <a:r>
              <a:rPr lang="en-US" sz="2800" dirty="0" err="1">
                <a:latin typeface="Montserrat" panose="02000505000000020004" pitchFamily="2" charset="0"/>
                <a:ea typeface="Bodoni 72 Book" charset="0"/>
                <a:cs typeface="Bodoni 72 Book" charset="0"/>
              </a:rPr>
              <a:t>Unv</a:t>
            </a: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79F4E6-0591-4100-856D-9DB431F59A14}"/>
              </a:ext>
            </a:extLst>
          </p:cNvPr>
          <p:cNvSpPr txBox="1"/>
          <p:nvPr/>
        </p:nvSpPr>
        <p:spPr>
          <a:xfrm>
            <a:off x="2716040" y="2797705"/>
            <a:ext cx="2489703" cy="126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5400" b="1" spc="100" dirty="0">
                <a:solidFill>
                  <a:schemeClr val="bg1"/>
                </a:solidFill>
                <a:latin typeface="Bebas Neue Ligh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Abouts</a:t>
            </a:r>
          </a:p>
          <a:p>
            <a:pPr>
              <a:lnSpc>
                <a:spcPts val="2800"/>
              </a:lnSpc>
            </a:pPr>
            <a:r>
              <a:rPr lang="en-US" sz="5400" b="1" spc="100" dirty="0">
                <a:solidFill>
                  <a:schemeClr val="bg1"/>
                </a:solidFill>
                <a:latin typeface="Bebas Neue Ligh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sz="5400" b="1" spc="100" dirty="0">
                <a:solidFill>
                  <a:schemeClr val="bg1"/>
                </a:solidFill>
                <a:latin typeface="Bebas Neue Ligh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Me</a:t>
            </a: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3C93BB6D-C196-489F-BD0C-369D6289EB22}"/>
              </a:ext>
            </a:extLst>
          </p:cNvPr>
          <p:cNvSpPr>
            <a:spLocks/>
          </p:cNvSpPr>
          <p:nvPr/>
        </p:nvSpPr>
        <p:spPr bwMode="auto">
          <a:xfrm>
            <a:off x="6096000" y="3774789"/>
            <a:ext cx="5557037" cy="2108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700"/>
              </a:lnSpc>
            </a:pP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Studying </a:t>
            </a:r>
          </a:p>
          <a:p>
            <a:pPr>
              <a:lnSpc>
                <a:spcPts val="1700"/>
              </a:lnSpc>
            </a:pPr>
            <a:endParaRPr lang="en-US" sz="2800" dirty="0">
              <a:latin typeface="Montserrat" panose="02000505000000020004" pitchFamily="2" charset="0"/>
              <a:ea typeface="Bodoni 72 Book" charset="0"/>
              <a:cs typeface="Bodoni 72 Book" charset="0"/>
            </a:endParaRPr>
          </a:p>
          <a:p>
            <a:pPr>
              <a:lnSpc>
                <a:spcPts val="1700"/>
              </a:lnSpc>
            </a:pP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Deep Neural Network </a:t>
            </a:r>
          </a:p>
          <a:p>
            <a:pPr>
              <a:lnSpc>
                <a:spcPts val="1700"/>
              </a:lnSpc>
            </a:pP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 </a:t>
            </a:r>
          </a:p>
          <a:p>
            <a:pPr>
              <a:lnSpc>
                <a:spcPts val="1700"/>
              </a:lnSpc>
            </a:pP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 &amp; Reinforcement Learning</a:t>
            </a:r>
          </a:p>
          <a:p>
            <a:pPr>
              <a:lnSpc>
                <a:spcPts val="1700"/>
              </a:lnSpc>
            </a:pPr>
            <a:endParaRPr lang="en-US" sz="2800" dirty="0">
              <a:latin typeface="Montserrat" panose="02000505000000020004" pitchFamily="2" charset="0"/>
              <a:ea typeface="Bodoni 72 Book" charset="0"/>
              <a:cs typeface="Bodoni 72 Book" charset="0"/>
            </a:endParaRPr>
          </a:p>
          <a:p>
            <a:pPr>
              <a:lnSpc>
                <a:spcPts val="1700"/>
              </a:lnSpc>
            </a:pP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                                       in </a:t>
            </a:r>
            <a:r>
              <a:rPr lang="en-US" sz="2800" dirty="0" err="1">
                <a:latin typeface="Montserrat" panose="02000505000000020004" pitchFamily="2" charset="0"/>
                <a:ea typeface="Bodoni 72 Book" charset="0"/>
                <a:cs typeface="Bodoni 72 Book" charset="0"/>
              </a:rPr>
              <a:t>Pukyong</a:t>
            </a: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 </a:t>
            </a:r>
            <a:r>
              <a:rPr lang="en-US" sz="2800" dirty="0" err="1">
                <a:latin typeface="Montserrat" panose="02000505000000020004" pitchFamily="2" charset="0"/>
                <a:ea typeface="Bodoni 72 Book" charset="0"/>
                <a:cs typeface="Bodoni 72 Book" charset="0"/>
              </a:rPr>
              <a:t>Unv</a:t>
            </a:r>
            <a:r>
              <a:rPr lang="en-US" sz="2800" dirty="0">
                <a:latin typeface="Montserrat" panose="02000505000000020004" pitchFamily="2" charset="0"/>
                <a:ea typeface="Bodoni 72 Book" charset="0"/>
                <a:cs typeface="Bodoni 72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341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2CF5520D-0916-4042-89F7-C0F60FC5D6E1}"/>
              </a:ext>
            </a:extLst>
          </p:cNvPr>
          <p:cNvSpPr txBox="1">
            <a:spLocks/>
          </p:cNvSpPr>
          <p:nvPr/>
        </p:nvSpPr>
        <p:spPr>
          <a:xfrm>
            <a:off x="6609030" y="2131910"/>
            <a:ext cx="5374524" cy="25941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lnSpc>
                <a:spcPts val="6800"/>
              </a:lnSpc>
            </a:pPr>
            <a:r>
              <a:rPr lang="en-US" sz="7200" b="0" kern="0" dirty="0">
                <a:solidFill>
                  <a:srgbClr val="8AB64F"/>
                </a:solidFill>
                <a:latin typeface="Bebas Neue Light" panose="00000500000000000000" pitchFamily="2" charset="0"/>
              </a:rPr>
              <a:t>Thank you for </a:t>
            </a:r>
          </a:p>
          <a:p>
            <a:pPr algn="l">
              <a:lnSpc>
                <a:spcPts val="6800"/>
              </a:lnSpc>
            </a:pPr>
            <a:r>
              <a:rPr lang="en-US" sz="7200" b="0" kern="0" dirty="0">
                <a:solidFill>
                  <a:srgbClr val="8AB64F"/>
                </a:solidFill>
                <a:latin typeface="Bebas Neue Light" panose="00000500000000000000" pitchFamily="2" charset="0"/>
              </a:rPr>
              <a:t>Your attention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2AFDC5-D852-4688-B679-23D4D5DB1E54}"/>
              </a:ext>
            </a:extLst>
          </p:cNvPr>
          <p:cNvSpPr/>
          <p:nvPr/>
        </p:nvSpPr>
        <p:spPr>
          <a:xfrm>
            <a:off x="0" y="3449622"/>
            <a:ext cx="6255010" cy="19799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4000">
                <a:schemeClr val="accent2">
                  <a:alpha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0BC0997E-DAC9-4DD3-BDDB-F881D7F09DA0}"/>
              </a:ext>
            </a:extLst>
          </p:cNvPr>
          <p:cNvSpPr>
            <a:spLocks/>
          </p:cNvSpPr>
          <p:nvPr/>
        </p:nvSpPr>
        <p:spPr bwMode="auto">
          <a:xfrm>
            <a:off x="1322022" y="4359611"/>
            <a:ext cx="2870416" cy="33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endParaRPr lang="en-US" sz="2400" spc="300" dirty="0">
              <a:solidFill>
                <a:schemeClr val="bg1"/>
              </a:solidFill>
              <a:latin typeface="Bebas Neue Bold" panose="020B0606020202050201" pitchFamily="34" charset="0"/>
              <a:ea typeface="ＭＳ Ｐゴシック" charset="0"/>
              <a:cs typeface="Montserrat-Bold" charset="0"/>
              <a:sym typeface="Montserrat-Bold" charset="0"/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5B03CAC5-3580-4ACE-BD17-E7BC9661BA3B}"/>
              </a:ext>
            </a:extLst>
          </p:cNvPr>
          <p:cNvSpPr>
            <a:spLocks/>
          </p:cNvSpPr>
          <p:nvPr/>
        </p:nvSpPr>
        <p:spPr bwMode="auto">
          <a:xfrm>
            <a:off x="2490026" y="4178651"/>
            <a:ext cx="3711705" cy="87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30000"/>
              </a:lnSpc>
            </a:pPr>
            <a:r>
              <a:rPr lang="en-US" sz="800" dirty="0">
                <a:solidFill>
                  <a:schemeClr val="bg1"/>
                </a:solidFill>
                <a:latin typeface="Montserrat-Regular" charset="0"/>
                <a:ea typeface="ＭＳ Ｐゴシック" charset="0"/>
                <a:cs typeface="Montserrat-Regular" charset="0"/>
                <a:sym typeface="Montserrat-Regular" charset="0"/>
              </a:rPr>
              <a:t>P</a:t>
            </a:r>
            <a:r>
              <a:rPr lang="en-US" sz="4000" dirty="0">
                <a:solidFill>
                  <a:schemeClr val="bg1"/>
                </a:solidFill>
                <a:latin typeface="Montserrat-Regular" charset="0"/>
                <a:ea typeface="ＭＳ Ｐゴシック" charset="0"/>
                <a:cs typeface="Montserrat-Regular" charset="0"/>
                <a:sym typeface="Montserrat-Regular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-Regular" charset="0"/>
                <a:ea typeface="ＭＳ Ｐゴシック" charset="0"/>
                <a:cs typeface="Montserrat-Regular" charset="0"/>
                <a:sym typeface="Montserrat-Regular" charset="0"/>
              </a:rPr>
              <a:t>Jeong</a:t>
            </a:r>
            <a:r>
              <a:rPr lang="en-US" sz="4000" dirty="0">
                <a:solidFill>
                  <a:schemeClr val="bg1"/>
                </a:solidFill>
                <a:latin typeface="Montserrat-Regular" charset="0"/>
                <a:ea typeface="ＭＳ Ｐゴシック" charset="0"/>
                <a:cs typeface="Montserrat-Regular" charset="0"/>
                <a:sym typeface="Montserrat-Regular" charset="0"/>
              </a:rPr>
              <a:t> Tae Gung</a:t>
            </a:r>
            <a:endParaRPr lang="en-US" sz="800" dirty="0">
              <a:solidFill>
                <a:schemeClr val="bg1"/>
              </a:solidFill>
              <a:latin typeface="Montserrat-Regular" charset="0"/>
              <a:ea typeface="ＭＳ Ｐゴシック" charset="0"/>
              <a:cs typeface="Montserrat-Regular" charset="0"/>
              <a:sym typeface="Montserrat-Regular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A59E0-8A13-4765-B6BC-0D0E507F6CEA}"/>
              </a:ext>
            </a:extLst>
          </p:cNvPr>
          <p:cNvSpPr>
            <a:spLocks/>
          </p:cNvSpPr>
          <p:nvPr/>
        </p:nvSpPr>
        <p:spPr bwMode="auto">
          <a:xfrm>
            <a:off x="317087" y="3373185"/>
            <a:ext cx="3711705" cy="87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30000"/>
              </a:lnSpc>
            </a:pPr>
            <a:r>
              <a:rPr lang="en-US" sz="800" dirty="0">
                <a:solidFill>
                  <a:schemeClr val="bg1"/>
                </a:solidFill>
                <a:latin typeface="Montserrat-Regular" charset="0"/>
                <a:ea typeface="ＭＳ Ｐゴシック" charset="0"/>
                <a:cs typeface="Montserrat-Regular" charset="0"/>
                <a:sym typeface="Montserrat-Regular" charset="0"/>
              </a:rPr>
              <a:t>P</a:t>
            </a:r>
            <a:r>
              <a:rPr lang="en-US" sz="4000" dirty="0">
                <a:solidFill>
                  <a:schemeClr val="bg1"/>
                </a:solidFill>
                <a:latin typeface="Montserrat-Regular" charset="0"/>
                <a:ea typeface="ＭＳ Ｐゴシック" charset="0"/>
                <a:cs typeface="Montserrat-Regular" charset="0"/>
                <a:sym typeface="Montserrat-Regular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ntserrat-Regular" charset="0"/>
                <a:ea typeface="ＭＳ Ｐゴシック" charset="0"/>
                <a:cs typeface="Montserrat-Regular" charset="0"/>
                <a:sym typeface="Montserrat-Regular" charset="0"/>
              </a:rPr>
              <a:t>Presentor</a:t>
            </a:r>
            <a:endParaRPr lang="en-US" sz="5400" dirty="0">
              <a:solidFill>
                <a:schemeClr val="bg1"/>
              </a:solidFill>
              <a:latin typeface="Montserrat-Regular" charset="0"/>
              <a:ea typeface="ＭＳ Ｐゴシック" charset="0"/>
              <a:cs typeface="Montserrat-Regular" charset="0"/>
              <a:sym typeface="Montserra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893223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BF5E1A-2D54-6742-80CF-3C661908B20F}"/>
              </a:ext>
            </a:extLst>
          </p:cNvPr>
          <p:cNvGrpSpPr/>
          <p:nvPr/>
        </p:nvGrpSpPr>
        <p:grpSpPr>
          <a:xfrm>
            <a:off x="896815" y="1943100"/>
            <a:ext cx="3529096" cy="2722083"/>
            <a:chOff x="1532342" y="1498939"/>
            <a:chExt cx="3101204" cy="2359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/>
                <p:nvPr/>
              </p:nvSpPr>
              <p:spPr>
                <a:xfrm>
                  <a:off x="1853422" y="3091981"/>
                  <a:ext cx="307730" cy="439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422" y="3091981"/>
                  <a:ext cx="307730" cy="43961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/>
                <p:nvPr/>
              </p:nvSpPr>
              <p:spPr>
                <a:xfrm>
                  <a:off x="1853422" y="1498939"/>
                  <a:ext cx="307730" cy="439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422" y="1498939"/>
                  <a:ext cx="307730" cy="4396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/>
                <p:nvPr/>
              </p:nvSpPr>
              <p:spPr>
                <a:xfrm>
                  <a:off x="3851031" y="2389629"/>
                  <a:ext cx="307730" cy="439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031" y="2389629"/>
                  <a:ext cx="307730" cy="4396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/>
                <p:nvPr/>
              </p:nvSpPr>
              <p:spPr>
                <a:xfrm>
                  <a:off x="2629625" y="2403579"/>
                  <a:ext cx="746621" cy="75500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ko-Kore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625" y="2403579"/>
                  <a:ext cx="746621" cy="75500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63365D5-8B63-6E4D-B865-2766B4E7A7CB}"/>
                </a:ext>
              </a:extLst>
            </p:cNvPr>
            <p:cNvCxnSpPr>
              <a:cxnSpLocks/>
            </p:cNvCxnSpPr>
            <p:nvPr/>
          </p:nvCxnSpPr>
          <p:spPr>
            <a:xfrm>
              <a:off x="3376246" y="2781083"/>
              <a:ext cx="1257300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586E05-0529-1A40-B8FB-49911B58EAF9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1573823" y="1704202"/>
              <a:ext cx="1165142" cy="809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5635EF-7A51-D84D-B4E9-3EBBAD7F44DA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1532342" y="3048019"/>
              <a:ext cx="1206623" cy="809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6B4B80C-5951-004F-8CFD-795CB125C540}"/>
                  </a:ext>
                </a:extLst>
              </p:cNvPr>
              <p:cNvSpPr/>
              <p:nvPr/>
            </p:nvSpPr>
            <p:spPr>
              <a:xfrm>
                <a:off x="331281" y="323160"/>
                <a:ext cx="3554336" cy="81292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kern="0" spc="100" dirty="0">
                    <a:solidFill>
                      <a:schemeClr val="bg2"/>
                    </a:solidFill>
                    <a:latin typeface="Bebas Neue Bold" panose="020B0606020202050201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덧셈 미분</a:t>
                </a:r>
                <a:r>
                  <a:rPr lang="en-US" altLang="ko-KR" sz="2400" kern="0" spc="100" dirty="0">
                    <a:solidFill>
                      <a:schemeClr val="bg2"/>
                    </a:solidFill>
                    <a:latin typeface="Bebas Neue Bold" panose="020B0606020202050201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:</a:t>
                </a:r>
                <a:r>
                  <a:rPr lang="en-US" altLang="ko-KR" sz="2400" kern="0" spc="100" dirty="0">
                    <a:solidFill>
                      <a:schemeClr val="bg2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kern="0" spc="1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 bold" panose="020B0806030504020204" pitchFamily="34" charset="0"/>
                        <a:cs typeface="Open Sans bold" panose="020B0806030504020204" pitchFamily="34" charset="0"/>
                      </a:rPr>
                      <m:t>𝒙</m:t>
                    </m:r>
                    <m:r>
                      <a:rPr lang="en-US" altLang="ko-KR" sz="2400" i="1" kern="0" spc="1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 bold" panose="020B0806030504020204" pitchFamily="34" charset="0"/>
                        <a:cs typeface="Open Sans bold" panose="020B0806030504020204" pitchFamily="34" charset="0"/>
                      </a:rPr>
                      <m:t>+</m:t>
                    </m:r>
                    <m:r>
                      <a:rPr lang="en-US" altLang="ko-KR" sz="2400" i="1" kern="0" spc="1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 bold" panose="020B0806030504020204" pitchFamily="34" charset="0"/>
                        <a:cs typeface="Open Sans bold" panose="020B0806030504020204" pitchFamily="34" charset="0"/>
                      </a:rPr>
                      <m:t>𝒚</m:t>
                    </m:r>
                  </m:oMath>
                </a14:m>
                <a:endParaRPr lang="en-US" altLang="ko-Kore-KR" sz="2400" kern="0" spc="100" dirty="0">
                  <a:solidFill>
                    <a:schemeClr val="bg2"/>
                  </a:solidFill>
                  <a:latin typeface="Bebas Neue Light" panose="00000500000000000000" pitchFamily="2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6B4B80C-5951-004F-8CFD-795CB125C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81" y="323160"/>
                <a:ext cx="3554336" cy="8129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AD7CD180-671E-CB45-9444-A54B164C1289}"/>
              </a:ext>
            </a:extLst>
          </p:cNvPr>
          <p:cNvGrpSpPr/>
          <p:nvPr/>
        </p:nvGrpSpPr>
        <p:grpSpPr>
          <a:xfrm>
            <a:off x="6639157" y="1792455"/>
            <a:ext cx="4290647" cy="3273089"/>
            <a:chOff x="1275045" y="1379226"/>
            <a:chExt cx="3888520" cy="2910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C3998C44-917A-CF43-BE9A-8821EABD0B9F}"/>
                    </a:ext>
                  </a:extLst>
                </p:cNvPr>
                <p:cNvSpPr/>
                <p:nvPr/>
              </p:nvSpPr>
              <p:spPr>
                <a:xfrm>
                  <a:off x="2109276" y="1379226"/>
                  <a:ext cx="746621" cy="6619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C3998C44-917A-CF43-BE9A-8821EABD0B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9276" y="1379226"/>
                  <a:ext cx="746621" cy="6619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CE3E7953-9CC1-3B42-8D2D-EB4CA4879B99}"/>
                    </a:ext>
                  </a:extLst>
                </p:cNvPr>
                <p:cNvSpPr/>
                <p:nvPr/>
              </p:nvSpPr>
              <p:spPr>
                <a:xfrm>
                  <a:off x="2256315" y="3583220"/>
                  <a:ext cx="746620" cy="439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∙1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CE3E7953-9CC1-3B42-8D2D-EB4CA4879B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6315" y="3583220"/>
                  <a:ext cx="746620" cy="439616"/>
                </a:xfrm>
                <a:prstGeom prst="rect">
                  <a:avLst/>
                </a:prstGeom>
                <a:blipFill>
                  <a:blip r:embed="rId8"/>
                  <a:stretch>
                    <a:fillRect t="-5000" b="-2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F2C61D-A0EF-8948-8059-3F4A50FBF9B7}"/>
                    </a:ext>
                  </a:extLst>
                </p:cNvPr>
                <p:cNvSpPr/>
                <p:nvPr/>
              </p:nvSpPr>
              <p:spPr>
                <a:xfrm>
                  <a:off x="4124318" y="2190674"/>
                  <a:ext cx="307730" cy="439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F2C61D-A0EF-8948-8059-3F4A50FBF9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318" y="2190674"/>
                  <a:ext cx="307730" cy="439616"/>
                </a:xfrm>
                <a:prstGeom prst="rect">
                  <a:avLst/>
                </a:prstGeom>
                <a:blipFill>
                  <a:blip r:embed="rId9"/>
                  <a:stretch>
                    <a:fillRect l="-17857" t="-7500" b="-17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D2DFEC9-7DFA-F244-9CBB-4809A5A02E9A}"/>
                </a:ext>
              </a:extLst>
            </p:cNvPr>
            <p:cNvSpPr/>
            <p:nvPr/>
          </p:nvSpPr>
          <p:spPr>
            <a:xfrm>
              <a:off x="2629625" y="2403579"/>
              <a:ext cx="746621" cy="7550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dirty="0">
                  <a:solidFill>
                    <a:schemeClr val="tx1"/>
                  </a:solidFill>
                </a:rPr>
                <a:t>+</a:t>
              </a:r>
              <a:endParaRPr kumimoji="1" lang="ko-Kore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AB2074A-3808-0648-B5BD-556962EC1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6246" y="2781083"/>
              <a:ext cx="1787319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583454E-0377-DE49-A312-1CDDF7A41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5045" y="1475784"/>
              <a:ext cx="1447101" cy="10850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E135FDE-6988-DC47-84F6-825D63BDFD82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1479588" y="3048019"/>
              <a:ext cx="1259377" cy="12413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오른쪽 화살표[R] 39">
            <a:extLst>
              <a:ext uri="{FF2B5EF4-FFF2-40B4-BE49-F238E27FC236}">
                <a16:creationId xmlns:a16="http://schemas.microsoft.com/office/drawing/2014/main" id="{E3944836-B775-C14B-9D0B-5A348A53E2DB}"/>
              </a:ext>
            </a:extLst>
          </p:cNvPr>
          <p:cNvSpPr/>
          <p:nvPr/>
        </p:nvSpPr>
        <p:spPr>
          <a:xfrm>
            <a:off x="5278315" y="2970868"/>
            <a:ext cx="817685" cy="72957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18746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BF5E1A-2D54-6742-80CF-3C661908B20F}"/>
              </a:ext>
            </a:extLst>
          </p:cNvPr>
          <p:cNvGrpSpPr/>
          <p:nvPr/>
        </p:nvGrpSpPr>
        <p:grpSpPr>
          <a:xfrm>
            <a:off x="896815" y="1943100"/>
            <a:ext cx="3529096" cy="2722083"/>
            <a:chOff x="1532342" y="1498939"/>
            <a:chExt cx="3101204" cy="2359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/>
                <p:nvPr/>
              </p:nvSpPr>
              <p:spPr>
                <a:xfrm>
                  <a:off x="1853422" y="3091981"/>
                  <a:ext cx="307730" cy="439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422" y="3091981"/>
                  <a:ext cx="307730" cy="43961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/>
                <p:nvPr/>
              </p:nvSpPr>
              <p:spPr>
                <a:xfrm>
                  <a:off x="1853422" y="1498939"/>
                  <a:ext cx="307730" cy="439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422" y="1498939"/>
                  <a:ext cx="307730" cy="4396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/>
                <p:nvPr/>
              </p:nvSpPr>
              <p:spPr>
                <a:xfrm>
                  <a:off x="3851031" y="2389629"/>
                  <a:ext cx="307730" cy="439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031" y="2389629"/>
                  <a:ext cx="307730" cy="4396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/>
                <p:nvPr/>
              </p:nvSpPr>
              <p:spPr>
                <a:xfrm>
                  <a:off x="2629625" y="2403579"/>
                  <a:ext cx="746621" cy="75500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kumimoji="1" lang="ko-Kore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625" y="2403579"/>
                  <a:ext cx="746621" cy="75500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63365D5-8B63-6E4D-B865-2766B4E7A7CB}"/>
                </a:ext>
              </a:extLst>
            </p:cNvPr>
            <p:cNvCxnSpPr>
              <a:cxnSpLocks/>
            </p:cNvCxnSpPr>
            <p:nvPr/>
          </p:nvCxnSpPr>
          <p:spPr>
            <a:xfrm>
              <a:off x="3376246" y="2781083"/>
              <a:ext cx="1257300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586E05-0529-1A40-B8FB-49911B58EAF9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1573823" y="1704202"/>
              <a:ext cx="1165142" cy="809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5635EF-7A51-D84D-B4E9-3EBBAD7F44DA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1532342" y="3048019"/>
              <a:ext cx="1206623" cy="809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6B4B80C-5951-004F-8CFD-795CB125C540}"/>
                  </a:ext>
                </a:extLst>
              </p:cNvPr>
              <p:cNvSpPr/>
              <p:nvPr/>
            </p:nvSpPr>
            <p:spPr>
              <a:xfrm>
                <a:off x="331281" y="323160"/>
                <a:ext cx="3554336" cy="81292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kern="0" spc="100" dirty="0">
                    <a:solidFill>
                      <a:schemeClr val="bg2"/>
                    </a:solidFill>
                    <a:latin typeface="Bebas Neue Bold" panose="020B0606020202050201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곱셈 미분</a:t>
                </a:r>
                <a:r>
                  <a:rPr lang="en-US" altLang="ko-KR" sz="2400" kern="0" spc="100" dirty="0">
                    <a:solidFill>
                      <a:schemeClr val="bg2"/>
                    </a:solidFill>
                    <a:latin typeface="Bebas Neue Bold" panose="020B0606020202050201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:</a:t>
                </a:r>
                <a:r>
                  <a:rPr lang="en-US" altLang="ko-KR" sz="2400" kern="0" spc="100" dirty="0">
                    <a:solidFill>
                      <a:schemeClr val="bg2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kern="0" spc="1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 bold" panose="020B0806030504020204" pitchFamily="34" charset="0"/>
                        <a:cs typeface="Open Sans bold" panose="020B0806030504020204" pitchFamily="34" charset="0"/>
                      </a:rPr>
                      <m:t>𝒙</m:t>
                    </m:r>
                    <m:r>
                      <a:rPr lang="en-US" altLang="ko-KR" sz="2400" b="0" i="1" kern="0" spc="1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 bold" panose="020B0806030504020204" pitchFamily="34" charset="0"/>
                        <a:cs typeface="Open Sans bold" panose="020B0806030504020204" pitchFamily="34" charset="0"/>
                      </a:rPr>
                      <m:t> </m:t>
                    </m:r>
                    <m:r>
                      <a:rPr lang="en-US" altLang="ko-KR" sz="2400" i="1" kern="0" spc="1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bold" panose="020B0806030504020204" pitchFamily="34" charset="0"/>
                      </a:rPr>
                      <m:t>×</m:t>
                    </m:r>
                    <m:r>
                      <a:rPr lang="en-US" altLang="ko-KR" sz="2400" b="0" i="1" kern="0" spc="1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bold" panose="020B0806030504020204" pitchFamily="34" charset="0"/>
                      </a:rPr>
                      <m:t> </m:t>
                    </m:r>
                    <m:r>
                      <a:rPr lang="en-US" altLang="ko-KR" sz="2400" i="1" kern="0" spc="1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 bold" panose="020B0806030504020204" pitchFamily="34" charset="0"/>
                        <a:cs typeface="Open Sans bold" panose="020B0806030504020204" pitchFamily="34" charset="0"/>
                      </a:rPr>
                      <m:t>𝒚</m:t>
                    </m:r>
                  </m:oMath>
                </a14:m>
                <a:endParaRPr lang="en-US" altLang="ko-Kore-KR" sz="2400" kern="0" spc="100" dirty="0">
                  <a:solidFill>
                    <a:schemeClr val="bg2"/>
                  </a:solidFill>
                  <a:latin typeface="Bebas Neue Light" panose="00000500000000000000" pitchFamily="2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6B4B80C-5951-004F-8CFD-795CB125C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81" y="323160"/>
                <a:ext cx="3554336" cy="8129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AD7CD180-671E-CB45-9444-A54B164C1289}"/>
              </a:ext>
            </a:extLst>
          </p:cNvPr>
          <p:cNvGrpSpPr/>
          <p:nvPr/>
        </p:nvGrpSpPr>
        <p:grpSpPr>
          <a:xfrm>
            <a:off x="6639157" y="1792455"/>
            <a:ext cx="4290647" cy="3273089"/>
            <a:chOff x="1275045" y="1379226"/>
            <a:chExt cx="3888520" cy="2910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C3998C44-917A-CF43-BE9A-8821EABD0B9F}"/>
                    </a:ext>
                  </a:extLst>
                </p:cNvPr>
                <p:cNvSpPr/>
                <p:nvPr/>
              </p:nvSpPr>
              <p:spPr>
                <a:xfrm>
                  <a:off x="2109276" y="1379226"/>
                  <a:ext cx="746621" cy="6619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C3998C44-917A-CF43-BE9A-8821EABD0B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9276" y="1379226"/>
                  <a:ext cx="746621" cy="6619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CE3E7953-9CC1-3B42-8D2D-EB4CA4879B99}"/>
                    </a:ext>
                  </a:extLst>
                </p:cNvPr>
                <p:cNvSpPr/>
                <p:nvPr/>
              </p:nvSpPr>
              <p:spPr>
                <a:xfrm>
                  <a:off x="2256315" y="3583220"/>
                  <a:ext cx="746620" cy="439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CE3E7953-9CC1-3B42-8D2D-EB4CA4879B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6315" y="3583220"/>
                  <a:ext cx="746620" cy="439616"/>
                </a:xfrm>
                <a:prstGeom prst="rect">
                  <a:avLst/>
                </a:prstGeom>
                <a:blipFill>
                  <a:blip r:embed="rId8"/>
                  <a:stretch>
                    <a:fillRect t="-5000" b="-2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F2C61D-A0EF-8948-8059-3F4A50FBF9B7}"/>
                    </a:ext>
                  </a:extLst>
                </p:cNvPr>
                <p:cNvSpPr/>
                <p:nvPr/>
              </p:nvSpPr>
              <p:spPr>
                <a:xfrm>
                  <a:off x="4124318" y="2190674"/>
                  <a:ext cx="307730" cy="439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F2C61D-A0EF-8948-8059-3F4A50FBF9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318" y="2190674"/>
                  <a:ext cx="307730" cy="439616"/>
                </a:xfrm>
                <a:prstGeom prst="rect">
                  <a:avLst/>
                </a:prstGeom>
                <a:blipFill>
                  <a:blip r:embed="rId9"/>
                  <a:stretch>
                    <a:fillRect l="-17857" t="-7500" b="-17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D2DFEC9-7DFA-F244-9CBB-4809A5A02E9A}"/>
                    </a:ext>
                  </a:extLst>
                </p:cNvPr>
                <p:cNvSpPr/>
                <p:nvPr/>
              </p:nvSpPr>
              <p:spPr>
                <a:xfrm>
                  <a:off x="2629625" y="2403579"/>
                  <a:ext cx="746621" cy="75500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kumimoji="1" lang="ko-Kore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D2DFEC9-7DFA-F244-9CBB-4809A5A02E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625" y="2403579"/>
                  <a:ext cx="746621" cy="755009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AB2074A-3808-0648-B5BD-556962EC1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6246" y="2781083"/>
              <a:ext cx="1787319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583454E-0377-DE49-A312-1CDDF7A41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5045" y="1475784"/>
              <a:ext cx="1447101" cy="10850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E135FDE-6988-DC47-84F6-825D63BDFD82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1479588" y="3048019"/>
              <a:ext cx="1259377" cy="12413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오른쪽 화살표[R] 39">
            <a:extLst>
              <a:ext uri="{FF2B5EF4-FFF2-40B4-BE49-F238E27FC236}">
                <a16:creationId xmlns:a16="http://schemas.microsoft.com/office/drawing/2014/main" id="{E3944836-B775-C14B-9D0B-5A348A53E2DB}"/>
              </a:ext>
            </a:extLst>
          </p:cNvPr>
          <p:cNvSpPr/>
          <p:nvPr/>
        </p:nvSpPr>
        <p:spPr>
          <a:xfrm>
            <a:off x="5278315" y="2970868"/>
            <a:ext cx="817685" cy="72957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35407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6B4B80C-5951-004F-8CFD-795CB125C540}"/>
                  </a:ext>
                </a:extLst>
              </p:cNvPr>
              <p:cNvSpPr/>
              <p:nvPr/>
            </p:nvSpPr>
            <p:spPr>
              <a:xfrm>
                <a:off x="331281" y="323160"/>
                <a:ext cx="3554336" cy="81292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kern="0" spc="100" dirty="0">
                    <a:solidFill>
                      <a:schemeClr val="bg1"/>
                    </a:solidFill>
                    <a:latin typeface="Bebas Neue Bold" panose="020B0606020202050201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합성함수 미분</a:t>
                </a:r>
                <a:r>
                  <a:rPr lang="en-US" altLang="ko-KR" sz="2400" kern="0" spc="100" dirty="0">
                    <a:solidFill>
                      <a:schemeClr val="bg1"/>
                    </a:solidFill>
                    <a:latin typeface="Bebas Neue Bold" panose="020B0606020202050201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400" b="1" i="1" kern="0" spc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 bold" panose="020B0806030504020204" pitchFamily="34" charset="0"/>
                        <a:cs typeface="Open Sans bold" panose="020B080603050402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ko-KR" sz="2400" b="1" i="1" kern="0" spc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i="1" kern="0" spc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kern="0" spc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Open Sans bold" panose="020B0806030504020204" pitchFamily="34" charset="0"/>
                                <a:cs typeface="Open Sans bold" panose="020B0806030504020204" pitchFamily="34" charset="0"/>
                              </a:rPr>
                              <m:t>𝒙</m:t>
                            </m:r>
                            <m:r>
                              <a:rPr lang="en-US" altLang="ko-KR" sz="2400" i="1" kern="0" spc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Open Sans bold" panose="020B0806030504020204" pitchFamily="34" charset="0"/>
                                <a:cs typeface="Open Sans bold" panose="020B0806030504020204" pitchFamily="34" charset="0"/>
                              </a:rPr>
                              <m:t>+</m:t>
                            </m:r>
                            <m:r>
                              <a:rPr lang="en-US" altLang="ko-KR" sz="2400" i="1" kern="0" spc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Open Sans bold" panose="020B0806030504020204" pitchFamily="34" charset="0"/>
                                <a:cs typeface="Open Sans bold" panose="020B0806030504020204" pitchFamily="34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altLang="ko-KR" sz="2400" b="1" i="1" kern="0" spc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ko-Kore-KR" sz="2400" kern="0" spc="100" dirty="0">
                  <a:solidFill>
                    <a:schemeClr val="bg1"/>
                  </a:solidFill>
                  <a:latin typeface="Bebas Neue Light" panose="00000500000000000000" pitchFamily="2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6B4B80C-5951-004F-8CFD-795CB125C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81" y="323160"/>
                <a:ext cx="3554336" cy="812924"/>
              </a:xfrm>
              <a:prstGeom prst="rect">
                <a:avLst/>
              </a:prstGeom>
              <a:blipFill>
                <a:blip r:embed="rId2"/>
                <a:stretch>
                  <a:fillRect l="-2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오른쪽 화살표[R] 39">
            <a:extLst>
              <a:ext uri="{FF2B5EF4-FFF2-40B4-BE49-F238E27FC236}">
                <a16:creationId xmlns:a16="http://schemas.microsoft.com/office/drawing/2014/main" id="{E3944836-B775-C14B-9D0B-5A348A53E2DB}"/>
              </a:ext>
            </a:extLst>
          </p:cNvPr>
          <p:cNvSpPr/>
          <p:nvPr/>
        </p:nvSpPr>
        <p:spPr>
          <a:xfrm>
            <a:off x="2774741" y="4703409"/>
            <a:ext cx="817685" cy="72957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9F90B7F-E77D-4043-BB5A-B0B8999D5921}"/>
              </a:ext>
            </a:extLst>
          </p:cNvPr>
          <p:cNvGrpSpPr/>
          <p:nvPr/>
        </p:nvGrpSpPr>
        <p:grpSpPr>
          <a:xfrm>
            <a:off x="614675" y="1388053"/>
            <a:ext cx="4794579" cy="2527879"/>
            <a:chOff x="272496" y="2310859"/>
            <a:chExt cx="5160808" cy="24166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/>
                <p:nvPr/>
              </p:nvSpPr>
              <p:spPr>
                <a:xfrm>
                  <a:off x="1050101" y="4089422"/>
                  <a:ext cx="264887" cy="4014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073A4F-7005-0647-8BC0-6F7C812A0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101" y="4089422"/>
                  <a:ext cx="264887" cy="401430"/>
                </a:xfrm>
                <a:prstGeom prst="rect">
                  <a:avLst/>
                </a:prstGeom>
                <a:blipFill>
                  <a:blip r:embed="rId3"/>
                  <a:stretch>
                    <a:fillRect l="-25000" b="-29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/>
                <p:nvPr/>
              </p:nvSpPr>
              <p:spPr>
                <a:xfrm>
                  <a:off x="1050102" y="2377699"/>
                  <a:ext cx="264887" cy="4014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EB0FCF-03C5-774B-A637-99783F812D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102" y="2377699"/>
                  <a:ext cx="264887" cy="401430"/>
                </a:xfrm>
                <a:prstGeom prst="rect">
                  <a:avLst/>
                </a:prstGeom>
                <a:blipFill>
                  <a:blip r:embed="rId4"/>
                  <a:stretch>
                    <a:fillRect l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/>
                <p:nvPr/>
              </p:nvSpPr>
              <p:spPr>
                <a:xfrm>
                  <a:off x="2772741" y="2896671"/>
                  <a:ext cx="264887" cy="4014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2741" y="2896671"/>
                  <a:ext cx="264887" cy="401430"/>
                </a:xfrm>
                <a:prstGeom prst="rect">
                  <a:avLst/>
                </a:prstGeom>
                <a:blipFill>
                  <a:blip r:embed="rId5"/>
                  <a:stretch>
                    <a:fillRect l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/>
                <p:nvPr/>
              </p:nvSpPr>
              <p:spPr>
                <a:xfrm>
                  <a:off x="1498952" y="3085154"/>
                  <a:ext cx="834655" cy="8129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ko-Kore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726A6339-C0B3-9445-854B-1DEDC9680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952" y="3085154"/>
                  <a:ext cx="834655" cy="81292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63365D5-8B63-6E4D-B865-2766B4E7A7CB}"/>
                </a:ext>
              </a:extLst>
            </p:cNvPr>
            <p:cNvCxnSpPr>
              <a:cxnSpLocks/>
            </p:cNvCxnSpPr>
            <p:nvPr/>
          </p:nvCxnSpPr>
          <p:spPr>
            <a:xfrm>
              <a:off x="2353890" y="3307627"/>
              <a:ext cx="1109566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586E05-0529-1A40-B8FB-49911B58EAF9}"/>
                </a:ext>
              </a:extLst>
            </p:cNvPr>
            <p:cNvCxnSpPr>
              <a:cxnSpLocks/>
            </p:cNvCxnSpPr>
            <p:nvPr/>
          </p:nvCxnSpPr>
          <p:spPr>
            <a:xfrm>
              <a:off x="430823" y="2310859"/>
              <a:ext cx="1252092" cy="78652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5635EF-7A51-D84D-B4E9-3EBBAD7F4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81" y="3793767"/>
              <a:ext cx="1167671" cy="93370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F2C61D-A0EF-8948-8059-3F4A50FBF9B7}"/>
                    </a:ext>
                  </a:extLst>
                </p:cNvPr>
                <p:cNvSpPr/>
                <p:nvPr/>
              </p:nvSpPr>
              <p:spPr>
                <a:xfrm>
                  <a:off x="4769235" y="3825830"/>
                  <a:ext cx="339554" cy="494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F2C61D-A0EF-8948-8059-3F4A50FBF9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9235" y="3825830"/>
                  <a:ext cx="339554" cy="494452"/>
                </a:xfrm>
                <a:prstGeom prst="rect">
                  <a:avLst/>
                </a:prstGeom>
                <a:blipFill>
                  <a:blip r:embed="rId7"/>
                  <a:stretch>
                    <a:fillRect l="-23077" t="-4762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AB2074A-3808-0648-B5BD-556962EC1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607" y="3690004"/>
              <a:ext cx="1129849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583454E-0377-DE49-A312-1CDDF7A41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860" y="2536985"/>
              <a:ext cx="1211092" cy="770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7BF2B6-616A-AF48-93E2-1A78E56EA105}"/>
                    </a:ext>
                  </a:extLst>
                </p:cNvPr>
                <p:cNvSpPr/>
                <p:nvPr/>
              </p:nvSpPr>
              <p:spPr>
                <a:xfrm>
                  <a:off x="3463456" y="3059727"/>
                  <a:ext cx="839999" cy="8491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∗∗2</m:t>
                        </m:r>
                      </m:oMath>
                    </m:oMathPara>
                  </a14:m>
                  <a:endParaRPr kumimoji="1" lang="ko-Kore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7BF2B6-616A-AF48-93E2-1A78E56EA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3456" y="3059727"/>
                  <a:ext cx="839999" cy="84918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107C917-825A-DD4B-9386-17BBC1C39E4E}"/>
                </a:ext>
              </a:extLst>
            </p:cNvPr>
            <p:cNvCxnSpPr>
              <a:cxnSpLocks/>
            </p:cNvCxnSpPr>
            <p:nvPr/>
          </p:nvCxnSpPr>
          <p:spPr>
            <a:xfrm>
              <a:off x="4323738" y="3307627"/>
              <a:ext cx="1109566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3E9A351-6F46-F84B-8447-1C479CB75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3455" y="3690004"/>
              <a:ext cx="1129849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/>
                <p:nvPr/>
              </p:nvSpPr>
              <p:spPr>
                <a:xfrm>
                  <a:off x="4769235" y="2859012"/>
                  <a:ext cx="264887" cy="4014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9235" y="2859012"/>
                  <a:ext cx="264887" cy="401430"/>
                </a:xfrm>
                <a:prstGeom prst="rect">
                  <a:avLst/>
                </a:prstGeom>
                <a:blipFill>
                  <a:blip r:embed="rId9"/>
                  <a:stretch>
                    <a:fillRect l="-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64B0135-6EAA-9F42-ABD2-50D1C1BB991D}"/>
                    </a:ext>
                  </a:extLst>
                </p:cNvPr>
                <p:cNvSpPr/>
                <p:nvPr/>
              </p:nvSpPr>
              <p:spPr>
                <a:xfrm>
                  <a:off x="2772741" y="3996400"/>
                  <a:ext cx="339554" cy="494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64B0135-6EAA-9F42-ABD2-50D1C1BB99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2741" y="3996400"/>
                  <a:ext cx="339554" cy="494452"/>
                </a:xfrm>
                <a:prstGeom prst="rect">
                  <a:avLst/>
                </a:prstGeom>
                <a:blipFill>
                  <a:blip r:embed="rId10"/>
                  <a:stretch>
                    <a:fillRect l="-65385" t="-29268" r="-461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980152DD-8D0B-0640-AF56-53B9D9D1B5AE}"/>
                    </a:ext>
                  </a:extLst>
                </p:cNvPr>
                <p:cNvSpPr/>
                <p:nvPr/>
              </p:nvSpPr>
              <p:spPr>
                <a:xfrm>
                  <a:off x="272496" y="3466914"/>
                  <a:ext cx="339554" cy="494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980152DD-8D0B-0640-AF56-53B9D9D1B5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96" y="3466914"/>
                  <a:ext cx="339554" cy="494452"/>
                </a:xfrm>
                <a:prstGeom prst="rect">
                  <a:avLst/>
                </a:prstGeom>
                <a:blipFill>
                  <a:blip r:embed="rId11"/>
                  <a:stretch>
                    <a:fillRect t="-54762" r="-1961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639CAF7-ADA2-904D-8910-1EF01DCED815}"/>
              </a:ext>
            </a:extLst>
          </p:cNvPr>
          <p:cNvGrpSpPr/>
          <p:nvPr/>
        </p:nvGrpSpPr>
        <p:grpSpPr>
          <a:xfrm>
            <a:off x="5728132" y="3660505"/>
            <a:ext cx="5126769" cy="2654104"/>
            <a:chOff x="-90305" y="2310859"/>
            <a:chExt cx="5523609" cy="24166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832751EE-77DE-9449-A355-93A04630ABF8}"/>
                    </a:ext>
                  </a:extLst>
                </p:cNvPr>
                <p:cNvSpPr/>
                <p:nvPr/>
              </p:nvSpPr>
              <p:spPr>
                <a:xfrm>
                  <a:off x="1050101" y="4089422"/>
                  <a:ext cx="264887" cy="4014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832751EE-77DE-9449-A355-93A04630AB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101" y="4089422"/>
                  <a:ext cx="264887" cy="401430"/>
                </a:xfrm>
                <a:prstGeom prst="rect">
                  <a:avLst/>
                </a:prstGeom>
                <a:blipFill>
                  <a:blip r:embed="rId12"/>
                  <a:stretch>
                    <a:fillRect l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B2C99D8-7CC7-7949-BA69-734BB5067E6B}"/>
                    </a:ext>
                  </a:extLst>
                </p:cNvPr>
                <p:cNvSpPr/>
                <p:nvPr/>
              </p:nvSpPr>
              <p:spPr>
                <a:xfrm>
                  <a:off x="1050102" y="2377699"/>
                  <a:ext cx="264887" cy="4014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B2C99D8-7CC7-7949-BA69-734BB5067E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102" y="2377699"/>
                  <a:ext cx="264887" cy="401430"/>
                </a:xfrm>
                <a:prstGeom prst="rect">
                  <a:avLst/>
                </a:prstGeom>
                <a:blipFill>
                  <a:blip r:embed="rId13"/>
                  <a:stretch>
                    <a:fillRect l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50A68710-6C26-E340-B1E7-7BB08478E427}"/>
                    </a:ext>
                  </a:extLst>
                </p:cNvPr>
                <p:cNvSpPr/>
                <p:nvPr/>
              </p:nvSpPr>
              <p:spPr>
                <a:xfrm>
                  <a:off x="2772741" y="2896671"/>
                  <a:ext cx="264887" cy="4014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50A68710-6C26-E340-B1E7-7BB08478E4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2741" y="2896671"/>
                  <a:ext cx="264887" cy="401430"/>
                </a:xfrm>
                <a:prstGeom prst="rect">
                  <a:avLst/>
                </a:prstGeom>
                <a:blipFill>
                  <a:blip r:embed="rId14"/>
                  <a:stretch>
                    <a:fillRect l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AAE36F9-4B73-5D44-96D4-38DE3A225000}"/>
                    </a:ext>
                  </a:extLst>
                </p:cNvPr>
                <p:cNvSpPr/>
                <p:nvPr/>
              </p:nvSpPr>
              <p:spPr>
                <a:xfrm>
                  <a:off x="1498952" y="3085154"/>
                  <a:ext cx="834655" cy="8129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ko-Kore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AAE36F9-4B73-5D44-96D4-38DE3A225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952" y="3085154"/>
                  <a:ext cx="834655" cy="812924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7A75375-CFEF-814E-AD56-12D09A900ED3}"/>
                </a:ext>
              </a:extLst>
            </p:cNvPr>
            <p:cNvCxnSpPr>
              <a:cxnSpLocks/>
            </p:cNvCxnSpPr>
            <p:nvPr/>
          </p:nvCxnSpPr>
          <p:spPr>
            <a:xfrm>
              <a:off x="2353890" y="3307627"/>
              <a:ext cx="1109566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44C436E5-BB52-2240-81B7-0D86680C8FA6}"/>
                </a:ext>
              </a:extLst>
            </p:cNvPr>
            <p:cNvCxnSpPr>
              <a:cxnSpLocks/>
            </p:cNvCxnSpPr>
            <p:nvPr/>
          </p:nvCxnSpPr>
          <p:spPr>
            <a:xfrm>
              <a:off x="430823" y="2310859"/>
              <a:ext cx="1252092" cy="78652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8E27229B-CEA3-0B4B-BC94-2DDCC4C01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81" y="3793767"/>
              <a:ext cx="1167671" cy="93370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6FE441A-390B-EC48-B7CD-76A5BD7C8B4F}"/>
                </a:ext>
              </a:extLst>
            </p:cNvPr>
            <p:cNvSpPr/>
            <p:nvPr/>
          </p:nvSpPr>
          <p:spPr>
            <a:xfrm>
              <a:off x="4769235" y="3825830"/>
              <a:ext cx="339554" cy="494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</a:rPr>
                <a:t>1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54D4A8C-5315-764B-8ABF-F6C7C10A2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607" y="3690004"/>
              <a:ext cx="1129849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5ED9ADD9-6F9C-8B48-AAC6-E77243D3F2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860" y="2536985"/>
              <a:ext cx="1211092" cy="770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92EEB5D-7A5E-A348-969A-72A5EFF1CA2F}"/>
                    </a:ext>
                  </a:extLst>
                </p:cNvPr>
                <p:cNvSpPr/>
                <p:nvPr/>
              </p:nvSpPr>
              <p:spPr>
                <a:xfrm>
                  <a:off x="3463456" y="3059727"/>
                  <a:ext cx="839999" cy="8491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∗∗2</m:t>
                        </m:r>
                      </m:oMath>
                    </m:oMathPara>
                  </a14:m>
                  <a:endParaRPr kumimoji="1" lang="ko-Kore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92EEB5D-7A5E-A348-969A-72A5EFF1C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3456" y="3059727"/>
                  <a:ext cx="839999" cy="849182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0B2BC519-541F-7043-8F1A-2A9D3D0639E3}"/>
                </a:ext>
              </a:extLst>
            </p:cNvPr>
            <p:cNvCxnSpPr>
              <a:cxnSpLocks/>
            </p:cNvCxnSpPr>
            <p:nvPr/>
          </p:nvCxnSpPr>
          <p:spPr>
            <a:xfrm>
              <a:off x="4323738" y="3307627"/>
              <a:ext cx="1109566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093E5189-5D46-B04A-95BF-918E007ACD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3455" y="3690004"/>
              <a:ext cx="1129849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46A4FD57-DC00-DF4E-95DB-50EA809188F7}"/>
                    </a:ext>
                  </a:extLst>
                </p:cNvPr>
                <p:cNvSpPr/>
                <p:nvPr/>
              </p:nvSpPr>
              <p:spPr>
                <a:xfrm>
                  <a:off x="4769235" y="2859012"/>
                  <a:ext cx="264887" cy="4014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46A4FD57-DC00-DF4E-95DB-50EA809188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9235" y="2859012"/>
                  <a:ext cx="264887" cy="401430"/>
                </a:xfrm>
                <a:prstGeom prst="rect">
                  <a:avLst/>
                </a:prstGeom>
                <a:blipFill>
                  <a:blip r:embed="rId17"/>
                  <a:stretch>
                    <a:fillRect l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07347A47-49D6-B047-94D6-EFE255F5999F}"/>
                    </a:ext>
                  </a:extLst>
                </p:cNvPr>
                <p:cNvSpPr/>
                <p:nvPr/>
              </p:nvSpPr>
              <p:spPr>
                <a:xfrm>
                  <a:off x="2217772" y="4056938"/>
                  <a:ext cx="1488559" cy="494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b="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kumimoji="1" lang="en-US" altLang="ko-Kore-KR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=2(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kumimoji="1" lang="en-US" altLang="ko-Kore-KR" b="0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07347A47-49D6-B047-94D6-EFE255F59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772" y="4056938"/>
                  <a:ext cx="1488559" cy="494452"/>
                </a:xfrm>
                <a:prstGeom prst="rect">
                  <a:avLst/>
                </a:prstGeom>
                <a:blipFill>
                  <a:blip r:embed="rId18"/>
                  <a:stretch>
                    <a:fillRect t="-651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60B17F19-901C-A442-BA58-31F51B5D5EA0}"/>
                    </a:ext>
                  </a:extLst>
                </p:cNvPr>
                <p:cNvSpPr/>
                <p:nvPr/>
              </p:nvSpPr>
              <p:spPr>
                <a:xfrm>
                  <a:off x="-90305" y="3443766"/>
                  <a:ext cx="1473999" cy="494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)∙1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60B17F19-901C-A442-BA58-31F51B5D5E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0305" y="3443766"/>
                  <a:ext cx="1473999" cy="494452"/>
                </a:xfrm>
                <a:prstGeom prst="rect">
                  <a:avLst/>
                </a:prstGeom>
                <a:blipFill>
                  <a:blip r:embed="rId19"/>
                  <a:stretch>
                    <a:fillRect t="-27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58346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B61D9E2-4A0D-4EBC-9E0B-ECA99D61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" y="0"/>
            <a:ext cx="12192000" cy="68580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B1767FA-A405-4D0E-93E5-05E51B20AA46}"/>
              </a:ext>
            </a:extLst>
          </p:cNvPr>
          <p:cNvSpPr txBox="1">
            <a:spLocks/>
          </p:cNvSpPr>
          <p:nvPr/>
        </p:nvSpPr>
        <p:spPr>
          <a:xfrm>
            <a:off x="6827521" y="5637483"/>
            <a:ext cx="4549054" cy="4216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b="0" kern="0" spc="100" dirty="0">
                <a:solidFill>
                  <a:schemeClr val="bg1"/>
                </a:solidFill>
                <a:latin typeface="Montserrat Light" panose="00000400000000000000" pitchFamily="50" charset="0"/>
              </a:rPr>
              <a:t>&gt;&gt;&gt;&gt;&gt;&gt;  Peter </a:t>
            </a:r>
            <a:r>
              <a:rPr lang="en-US" sz="2400" b="0" kern="0" spc="1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Jeong</a:t>
            </a:r>
            <a:endParaRPr lang="en-US" sz="2400" b="0" kern="0" spc="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218ED9A-427F-448C-8FEA-5896AFB8D4E7}"/>
              </a:ext>
            </a:extLst>
          </p:cNvPr>
          <p:cNvSpPr txBox="1">
            <a:spLocks/>
          </p:cNvSpPr>
          <p:nvPr/>
        </p:nvSpPr>
        <p:spPr>
          <a:xfrm>
            <a:off x="1127456" y="1999248"/>
            <a:ext cx="4811615" cy="5473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ko-KR" sz="5400" b="0" kern="0" spc="100" dirty="0" err="1">
                <a:solidFill>
                  <a:schemeClr val="bg1"/>
                </a:solidFill>
                <a:latin typeface="Bebas Neue Regular" panose="00000500000000000000" pitchFamily="2" charset="0"/>
              </a:rPr>
              <a:t>ReLU</a:t>
            </a:r>
            <a:r>
              <a:rPr lang="en-US" altLang="ko-KR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 </a:t>
            </a:r>
            <a:r>
              <a:rPr lang="ko-KR" altLang="en-US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함수 미분으로</a:t>
            </a:r>
            <a:r>
              <a:rPr lang="en-US" altLang="ko-KR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.....</a:t>
            </a:r>
            <a:r>
              <a:rPr lang="ko-KR" altLang="en-US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 </a:t>
            </a:r>
            <a:endParaRPr lang="en-US" sz="5400" b="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0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B4B80C-5951-004F-8CFD-795CB125C540}"/>
              </a:ext>
            </a:extLst>
          </p:cNvPr>
          <p:cNvSpPr/>
          <p:nvPr/>
        </p:nvSpPr>
        <p:spPr>
          <a:xfrm>
            <a:off x="331281" y="323160"/>
            <a:ext cx="3554336" cy="8129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spc="100" dirty="0" err="1">
                <a:solidFill>
                  <a:schemeClr val="bg1"/>
                </a:solidFill>
                <a:latin typeface="Bebas Neue Bold" panose="020B0606020202050201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Relu</a:t>
            </a:r>
            <a:r>
              <a:rPr lang="en-US" altLang="ko-KR" sz="2400" kern="0" spc="100" dirty="0">
                <a:solidFill>
                  <a:schemeClr val="bg1"/>
                </a:solidFill>
                <a:latin typeface="Bebas Neue Bold" panose="020B0606020202050201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ko-KR" altLang="en-US" sz="2400" kern="0" spc="100" dirty="0">
                <a:solidFill>
                  <a:schemeClr val="bg1"/>
                </a:solidFill>
                <a:latin typeface="Bebas Neue Bold" panose="020B0606020202050201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함수</a:t>
            </a:r>
            <a:endParaRPr lang="en-US" altLang="ko-Kore-KR" sz="240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  <p:sp>
        <p:nvSpPr>
          <p:cNvPr id="40" name="오른쪽 화살표[R] 39">
            <a:extLst>
              <a:ext uri="{FF2B5EF4-FFF2-40B4-BE49-F238E27FC236}">
                <a16:creationId xmlns:a16="http://schemas.microsoft.com/office/drawing/2014/main" id="{E3944836-B775-C14B-9D0B-5A348A53E2DB}"/>
              </a:ext>
            </a:extLst>
          </p:cNvPr>
          <p:cNvSpPr/>
          <p:nvPr/>
        </p:nvSpPr>
        <p:spPr>
          <a:xfrm>
            <a:off x="961153" y="3267379"/>
            <a:ext cx="817685" cy="72957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701752-2B3E-8529-0364-2DCF7BF5EBD8}"/>
              </a:ext>
            </a:extLst>
          </p:cNvPr>
          <p:cNvGrpSpPr/>
          <p:nvPr/>
        </p:nvGrpSpPr>
        <p:grpSpPr>
          <a:xfrm>
            <a:off x="2869489" y="2001334"/>
            <a:ext cx="3453435" cy="2743184"/>
            <a:chOff x="954663" y="2088859"/>
            <a:chExt cx="2879731" cy="2278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/>
                <p:nvPr/>
              </p:nvSpPr>
              <p:spPr>
                <a:xfrm>
                  <a:off x="1362634" y="2746371"/>
                  <a:ext cx="246090" cy="419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634" y="2746371"/>
                  <a:ext cx="246090" cy="4199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63365D5-8B63-6E4D-B865-2766B4E7A7CB}"/>
                </a:ext>
              </a:extLst>
            </p:cNvPr>
            <p:cNvCxnSpPr>
              <a:cxnSpLocks/>
            </p:cNvCxnSpPr>
            <p:nvPr/>
          </p:nvCxnSpPr>
          <p:spPr>
            <a:xfrm>
              <a:off x="973506" y="3176248"/>
              <a:ext cx="1030827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F2C61D-A0EF-8948-8059-3F4A50FBF9B7}"/>
                    </a:ext>
                  </a:extLst>
                </p:cNvPr>
                <p:cNvSpPr/>
                <p:nvPr/>
              </p:nvSpPr>
              <p:spPr>
                <a:xfrm>
                  <a:off x="3217450" y="3718311"/>
                  <a:ext cx="315458" cy="51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7F2C61D-A0EF-8948-8059-3F4A50FBF9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7450" y="3718311"/>
                  <a:ext cx="315458" cy="517218"/>
                </a:xfrm>
                <a:prstGeom prst="rect">
                  <a:avLst/>
                </a:prstGeom>
                <a:blipFill>
                  <a:blip r:embed="rId3"/>
                  <a:stretch>
                    <a:fillRect l="-12903" b="-102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AB2074A-3808-0648-B5BD-556962EC1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663" y="3576231"/>
              <a:ext cx="1049671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27BF2B6-616A-AF48-93E2-1A78E56EA105}"/>
                </a:ext>
              </a:extLst>
            </p:cNvPr>
            <p:cNvSpPr/>
            <p:nvPr/>
          </p:nvSpPr>
          <p:spPr>
            <a:xfrm>
              <a:off x="2004333" y="2916934"/>
              <a:ext cx="780390" cy="88828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 err="1">
                  <a:solidFill>
                    <a:schemeClr val="tx1"/>
                  </a:solidFill>
                </a:rPr>
                <a:t>relu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107C917-825A-DD4B-9386-17BBC1C39E4E}"/>
                </a:ext>
              </a:extLst>
            </p:cNvPr>
            <p:cNvCxnSpPr>
              <a:cxnSpLocks/>
            </p:cNvCxnSpPr>
            <p:nvPr/>
          </p:nvCxnSpPr>
          <p:spPr>
            <a:xfrm>
              <a:off x="2803567" y="3176248"/>
              <a:ext cx="1030827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3E9A351-6F46-F84B-8447-1C479CB75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4723" y="3576231"/>
              <a:ext cx="1049671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/>
                <p:nvPr/>
              </p:nvSpPr>
              <p:spPr>
                <a:xfrm>
                  <a:off x="3217450" y="2706978"/>
                  <a:ext cx="246090" cy="419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7450" y="2706978"/>
                  <a:ext cx="246090" cy="419913"/>
                </a:xfrm>
                <a:prstGeom prst="rect">
                  <a:avLst/>
                </a:prstGeom>
                <a:blipFill>
                  <a:blip r:embed="rId4"/>
                  <a:stretch>
                    <a:fillRect l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64B0135-6EAA-9F42-ABD2-50D1C1BB991D}"/>
                    </a:ext>
                  </a:extLst>
                </p:cNvPr>
                <p:cNvSpPr/>
                <p:nvPr/>
              </p:nvSpPr>
              <p:spPr>
                <a:xfrm>
                  <a:off x="1137082" y="3850393"/>
                  <a:ext cx="943283" cy="51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64B0135-6EAA-9F42-ABD2-50D1C1BB99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82" y="3850393"/>
                  <a:ext cx="943283" cy="517218"/>
                </a:xfrm>
                <a:prstGeom prst="rect">
                  <a:avLst/>
                </a:prstGeom>
                <a:blipFill>
                  <a:blip r:embed="rId5"/>
                  <a:stretch>
                    <a:fillRect t="-2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92819AED-81B2-FE08-AFA2-5E27CAE237BD}"/>
                    </a:ext>
                  </a:extLst>
                </p:cNvPr>
                <p:cNvSpPr/>
                <p:nvPr/>
              </p:nvSpPr>
              <p:spPr>
                <a:xfrm>
                  <a:off x="1744910" y="2088859"/>
                  <a:ext cx="1208015" cy="3775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92819AED-81B2-FE08-AFA2-5E27CAE237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4910" y="2088859"/>
                  <a:ext cx="1208015" cy="3775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EE86997-CEE9-C81A-7678-506E15A77B5C}"/>
              </a:ext>
            </a:extLst>
          </p:cNvPr>
          <p:cNvGrpSpPr/>
          <p:nvPr/>
        </p:nvGrpSpPr>
        <p:grpSpPr>
          <a:xfrm>
            <a:off x="7195066" y="2001334"/>
            <a:ext cx="3631720" cy="2855332"/>
            <a:chOff x="954663" y="2088859"/>
            <a:chExt cx="2879731" cy="2325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68DFD311-4A01-8356-A03D-A66917267F7E}"/>
                    </a:ext>
                  </a:extLst>
                </p:cNvPr>
                <p:cNvSpPr/>
                <p:nvPr/>
              </p:nvSpPr>
              <p:spPr>
                <a:xfrm>
                  <a:off x="1362634" y="2746371"/>
                  <a:ext cx="246090" cy="419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68DFD311-4A01-8356-A03D-A66917267F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634" y="2746371"/>
                  <a:ext cx="246090" cy="419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05481B7F-A01D-2EB4-686D-3299DEC5E733}"/>
                </a:ext>
              </a:extLst>
            </p:cNvPr>
            <p:cNvCxnSpPr>
              <a:cxnSpLocks/>
            </p:cNvCxnSpPr>
            <p:nvPr/>
          </p:nvCxnSpPr>
          <p:spPr>
            <a:xfrm>
              <a:off x="973506" y="3176248"/>
              <a:ext cx="1030827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09C202B5-1555-6318-11AF-7A04E2B8E2EA}"/>
                    </a:ext>
                  </a:extLst>
                </p:cNvPr>
                <p:cNvSpPr/>
                <p:nvPr/>
              </p:nvSpPr>
              <p:spPr>
                <a:xfrm>
                  <a:off x="3217450" y="3718311"/>
                  <a:ext cx="315458" cy="51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09C202B5-1555-6318-11AF-7A04E2B8E2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7450" y="3718311"/>
                  <a:ext cx="315458" cy="517218"/>
                </a:xfrm>
                <a:prstGeom prst="rect">
                  <a:avLst/>
                </a:prstGeom>
                <a:blipFill>
                  <a:blip r:embed="rId8"/>
                  <a:stretch>
                    <a:fillRect l="-12500" b="-78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A6A23A7-BE99-0359-FD6D-B066912E7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663" y="3576231"/>
              <a:ext cx="1049671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63EDD9D-A67B-F3AD-E4C8-4A988F133779}"/>
                </a:ext>
              </a:extLst>
            </p:cNvPr>
            <p:cNvSpPr/>
            <p:nvPr/>
          </p:nvSpPr>
          <p:spPr>
            <a:xfrm>
              <a:off x="2004333" y="2916934"/>
              <a:ext cx="780390" cy="88828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 err="1">
                  <a:solidFill>
                    <a:schemeClr val="tx1"/>
                  </a:solidFill>
                </a:rPr>
                <a:t>relu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3B74A09-4175-CCDC-BB2B-ED8FA42D551E}"/>
                </a:ext>
              </a:extLst>
            </p:cNvPr>
            <p:cNvCxnSpPr>
              <a:cxnSpLocks/>
            </p:cNvCxnSpPr>
            <p:nvPr/>
          </p:nvCxnSpPr>
          <p:spPr>
            <a:xfrm>
              <a:off x="2803567" y="3176248"/>
              <a:ext cx="1030827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AE0ECEE0-8630-76AD-7C95-B6BF63268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4723" y="3576231"/>
              <a:ext cx="1049671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B1E0DD0E-5A7A-43CB-C747-9663524717DC}"/>
                    </a:ext>
                  </a:extLst>
                </p:cNvPr>
                <p:cNvSpPr/>
                <p:nvPr/>
              </p:nvSpPr>
              <p:spPr>
                <a:xfrm>
                  <a:off x="3217450" y="2706978"/>
                  <a:ext cx="246090" cy="419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B1E0DD0E-5A7A-43CB-C747-9663524717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7450" y="2706978"/>
                  <a:ext cx="246090" cy="419913"/>
                </a:xfrm>
                <a:prstGeom prst="rect">
                  <a:avLst/>
                </a:prstGeom>
                <a:blipFill>
                  <a:blip r:embed="rId9"/>
                  <a:stretch>
                    <a:fillRect l="-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6C51A9B-EBA1-AD98-3D4D-72B8C3C3180C}"/>
                    </a:ext>
                  </a:extLst>
                </p:cNvPr>
                <p:cNvSpPr/>
                <p:nvPr/>
              </p:nvSpPr>
              <p:spPr>
                <a:xfrm>
                  <a:off x="1362634" y="3896734"/>
                  <a:ext cx="315458" cy="51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6C51A9B-EBA1-AD98-3D4D-72B8C3C318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634" y="3896734"/>
                  <a:ext cx="315458" cy="5172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D8CC6819-3A76-5C07-5C74-7720F23ADF75}"/>
                    </a:ext>
                  </a:extLst>
                </p:cNvPr>
                <p:cNvSpPr/>
                <p:nvPr/>
              </p:nvSpPr>
              <p:spPr>
                <a:xfrm>
                  <a:off x="1744910" y="2088859"/>
                  <a:ext cx="1208015" cy="3775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D8CC6819-3A76-5C07-5C74-7720F23ADF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4910" y="2088859"/>
                  <a:ext cx="1208015" cy="37750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331657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B61D9E2-4A0D-4EBC-9E0B-ECA99D61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" y="0"/>
            <a:ext cx="12192000" cy="68580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B1767FA-A405-4D0E-93E5-05E51B20AA46}"/>
              </a:ext>
            </a:extLst>
          </p:cNvPr>
          <p:cNvSpPr txBox="1">
            <a:spLocks/>
          </p:cNvSpPr>
          <p:nvPr/>
        </p:nvSpPr>
        <p:spPr>
          <a:xfrm>
            <a:off x="6827521" y="5637483"/>
            <a:ext cx="4549054" cy="4216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b="0" kern="0" spc="100" dirty="0">
                <a:solidFill>
                  <a:schemeClr val="bg1"/>
                </a:solidFill>
                <a:latin typeface="Montserrat Light" panose="00000400000000000000" pitchFamily="50" charset="0"/>
              </a:rPr>
              <a:t>&gt;&gt;&gt;&gt;&gt;&gt;  Peter </a:t>
            </a:r>
            <a:r>
              <a:rPr lang="en-US" sz="2400" b="0" kern="0" spc="1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Jeong</a:t>
            </a:r>
            <a:endParaRPr lang="en-US" sz="2400" b="0" kern="0" spc="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218ED9A-427F-448C-8FEA-5896AFB8D4E7}"/>
              </a:ext>
            </a:extLst>
          </p:cNvPr>
          <p:cNvSpPr txBox="1">
            <a:spLocks/>
          </p:cNvSpPr>
          <p:nvPr/>
        </p:nvSpPr>
        <p:spPr>
          <a:xfrm>
            <a:off x="1168930" y="1770849"/>
            <a:ext cx="3947476" cy="5473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ko-KR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Sigmoid </a:t>
            </a:r>
            <a:r>
              <a:rPr lang="ko-KR" altLang="en-US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함수 미분으로</a:t>
            </a:r>
            <a:r>
              <a:rPr lang="en-US" altLang="ko-KR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.....</a:t>
            </a:r>
            <a:r>
              <a:rPr lang="ko-KR" altLang="en-US" sz="5400" b="0" kern="0" spc="100" dirty="0">
                <a:solidFill>
                  <a:schemeClr val="bg1"/>
                </a:solidFill>
                <a:latin typeface="Bebas Neue Regular" panose="00000500000000000000" pitchFamily="2" charset="0"/>
              </a:rPr>
              <a:t> </a:t>
            </a:r>
            <a:endParaRPr lang="en-US" sz="5400" b="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7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B4B80C-5951-004F-8CFD-795CB125C540}"/>
              </a:ext>
            </a:extLst>
          </p:cNvPr>
          <p:cNvSpPr/>
          <p:nvPr/>
        </p:nvSpPr>
        <p:spPr>
          <a:xfrm>
            <a:off x="331281" y="323160"/>
            <a:ext cx="3554336" cy="8129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spc="100" dirty="0">
                <a:solidFill>
                  <a:schemeClr val="bg1"/>
                </a:solidFill>
                <a:latin typeface="Bebas Neue Bold" panose="020B0606020202050201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sigmoid </a:t>
            </a:r>
            <a:r>
              <a:rPr lang="ko-KR" altLang="en-US" sz="2400" kern="0" spc="100" dirty="0">
                <a:solidFill>
                  <a:schemeClr val="bg1"/>
                </a:solidFill>
                <a:latin typeface="Bebas Neue Bold" panose="020B0606020202050201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함수</a:t>
            </a:r>
            <a:endParaRPr lang="en-US" altLang="ko-Kore-KR" sz="2400" kern="0" spc="100" dirty="0">
              <a:solidFill>
                <a:schemeClr val="bg1"/>
              </a:solidFill>
              <a:latin typeface="Bebas Neue Light" panose="00000500000000000000" pitchFamily="2" charset="0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1B13883-C573-8FFB-C0AB-509B1A963F74}"/>
              </a:ext>
            </a:extLst>
          </p:cNvPr>
          <p:cNvGrpSpPr/>
          <p:nvPr/>
        </p:nvGrpSpPr>
        <p:grpSpPr>
          <a:xfrm>
            <a:off x="414068" y="1858993"/>
            <a:ext cx="11093569" cy="3140014"/>
            <a:chOff x="693742" y="2684274"/>
            <a:chExt cx="10399828" cy="2801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C60BE2C-515C-63E7-5EB4-670BE4DAD700}"/>
                    </a:ext>
                  </a:extLst>
                </p:cNvPr>
                <p:cNvSpPr/>
                <p:nvPr/>
              </p:nvSpPr>
              <p:spPr>
                <a:xfrm>
                  <a:off x="3344157" y="2942112"/>
                  <a:ext cx="295116" cy="5054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C60BE2C-515C-63E7-5EB4-670BE4DAD7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157" y="2942112"/>
                  <a:ext cx="295116" cy="505495"/>
                </a:xfrm>
                <a:prstGeom prst="rect">
                  <a:avLst/>
                </a:prstGeom>
                <a:blipFill>
                  <a:blip r:embed="rId2"/>
                  <a:stretch>
                    <a:fillRect l="-20000" r="-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/>
                <p:nvPr/>
              </p:nvSpPr>
              <p:spPr>
                <a:xfrm>
                  <a:off x="1301653" y="2942112"/>
                  <a:ext cx="295116" cy="5054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317EDD7-5FCE-C341-B327-3FD2D9AC10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653" y="2942112"/>
                  <a:ext cx="295116" cy="5054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7BF2B6-616A-AF48-93E2-1A78E56EA105}"/>
                    </a:ext>
                  </a:extLst>
                </p:cNvPr>
                <p:cNvSpPr/>
                <p:nvPr/>
              </p:nvSpPr>
              <p:spPr>
                <a:xfrm>
                  <a:off x="4188302" y="3138886"/>
                  <a:ext cx="807748" cy="8634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ko-Kore-K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oMath>
                    </m:oMathPara>
                  </a14:m>
                  <a:endParaRPr kumimoji="1" lang="ko-Kore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7BF2B6-616A-AF48-93E2-1A78E56EA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8302" y="3138886"/>
                  <a:ext cx="807748" cy="86349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/>
                <p:nvPr/>
              </p:nvSpPr>
              <p:spPr>
                <a:xfrm>
                  <a:off x="5527878" y="2942111"/>
                  <a:ext cx="295116" cy="5054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ko-Kore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6DC6BBE-098A-BD44-9B1E-93ACBADEE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7878" y="2942111"/>
                  <a:ext cx="295116" cy="505495"/>
                </a:xfrm>
                <a:prstGeom prst="rect">
                  <a:avLst/>
                </a:prstGeom>
                <a:blipFill>
                  <a:blip r:embed="rId5"/>
                  <a:stretch>
                    <a:fillRect l="-111538" r="-10384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64B0135-6EAA-9F42-ABD2-50D1C1BB991D}"/>
                    </a:ext>
                  </a:extLst>
                </p:cNvPr>
                <p:cNvSpPr/>
                <p:nvPr/>
              </p:nvSpPr>
              <p:spPr>
                <a:xfrm>
                  <a:off x="932466" y="5021823"/>
                  <a:ext cx="378305" cy="4636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64B0135-6EAA-9F42-ABD2-50D1C1BB99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466" y="5021823"/>
                  <a:ext cx="378305" cy="463623"/>
                </a:xfrm>
                <a:prstGeom prst="rect">
                  <a:avLst/>
                </a:prstGeom>
                <a:blipFill>
                  <a:blip r:embed="rId6"/>
                  <a:stretch>
                    <a:fillRect r="-151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68DFD311-4A01-8356-A03D-A66917267F7E}"/>
                    </a:ext>
                  </a:extLst>
                </p:cNvPr>
                <p:cNvSpPr/>
                <p:nvPr/>
              </p:nvSpPr>
              <p:spPr>
                <a:xfrm>
                  <a:off x="7211220" y="2881049"/>
                  <a:ext cx="1470551" cy="5156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kumimoji="1" lang="en-US" altLang="ko-Kore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68DFD311-4A01-8356-A03D-A66917267F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1220" y="2881049"/>
                  <a:ext cx="1470551" cy="51567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63EDD9D-A67B-F3AD-E4C8-4A988F133779}"/>
                </a:ext>
              </a:extLst>
            </p:cNvPr>
            <p:cNvSpPr/>
            <p:nvPr/>
          </p:nvSpPr>
          <p:spPr>
            <a:xfrm>
              <a:off x="8558674" y="3099248"/>
              <a:ext cx="849449" cy="880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/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3B74A09-4175-CCDC-BB2B-ED8FA42D551E}"/>
                </a:ext>
              </a:extLst>
            </p:cNvPr>
            <p:cNvCxnSpPr>
              <a:cxnSpLocks/>
            </p:cNvCxnSpPr>
            <p:nvPr/>
          </p:nvCxnSpPr>
          <p:spPr>
            <a:xfrm>
              <a:off x="9408123" y="3408210"/>
              <a:ext cx="1685447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B1E0DD0E-5A7A-43CB-C747-9663524717DC}"/>
                    </a:ext>
                  </a:extLst>
                </p:cNvPr>
                <p:cNvSpPr/>
                <p:nvPr/>
              </p:nvSpPr>
              <p:spPr>
                <a:xfrm>
                  <a:off x="10122248" y="2684274"/>
                  <a:ext cx="310352" cy="5156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ore-K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kumimoji="1" lang="ko-Kore-KR" altLang="en-US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B1E0DD0E-5A7A-43CB-C747-9663524717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2248" y="2684274"/>
                  <a:ext cx="310352" cy="515674"/>
                </a:xfrm>
                <a:prstGeom prst="rect">
                  <a:avLst/>
                </a:prstGeom>
                <a:blipFill>
                  <a:blip r:embed="rId8"/>
                  <a:stretch>
                    <a:fillRect l="-170370" t="-4348" r="-166667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ABFB62F-3790-E524-2050-F4F654980371}"/>
                </a:ext>
              </a:extLst>
            </p:cNvPr>
            <p:cNvCxnSpPr>
              <a:cxnSpLocks/>
            </p:cNvCxnSpPr>
            <p:nvPr/>
          </p:nvCxnSpPr>
          <p:spPr>
            <a:xfrm>
              <a:off x="7211220" y="3396723"/>
              <a:ext cx="1347454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9E041D2-ED70-600D-F289-B634665B5FDB}"/>
                </a:ext>
              </a:extLst>
            </p:cNvPr>
            <p:cNvSpPr/>
            <p:nvPr/>
          </p:nvSpPr>
          <p:spPr>
            <a:xfrm>
              <a:off x="6316051" y="3121498"/>
              <a:ext cx="849449" cy="880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+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AFABD10-5460-F901-2269-C8E93831384B}"/>
                    </a:ext>
                  </a:extLst>
                </p:cNvPr>
                <p:cNvSpPr/>
                <p:nvPr/>
              </p:nvSpPr>
              <p:spPr>
                <a:xfrm>
                  <a:off x="2069752" y="3194860"/>
                  <a:ext cx="807748" cy="8634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AFABD10-5460-F901-2269-C8E938313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752" y="3194860"/>
                  <a:ext cx="807748" cy="86349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B8D9F30-176F-3D8B-6259-C09B625499FD}"/>
                </a:ext>
              </a:extLst>
            </p:cNvPr>
            <p:cNvCxnSpPr>
              <a:cxnSpLocks/>
            </p:cNvCxnSpPr>
            <p:nvPr/>
          </p:nvCxnSpPr>
          <p:spPr>
            <a:xfrm>
              <a:off x="5025431" y="3429000"/>
              <a:ext cx="1300009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A23B48CA-6B36-374B-13C4-1A13F52A489F}"/>
                </a:ext>
              </a:extLst>
            </p:cNvPr>
            <p:cNvCxnSpPr>
              <a:cxnSpLocks/>
            </p:cNvCxnSpPr>
            <p:nvPr/>
          </p:nvCxnSpPr>
          <p:spPr>
            <a:xfrm>
              <a:off x="2888293" y="3451121"/>
              <a:ext cx="1300009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6308BEF-3EB9-17B2-3CD1-B5AEC9B989B9}"/>
                </a:ext>
              </a:extLst>
            </p:cNvPr>
            <p:cNvCxnSpPr>
              <a:cxnSpLocks/>
            </p:cNvCxnSpPr>
            <p:nvPr/>
          </p:nvCxnSpPr>
          <p:spPr>
            <a:xfrm>
              <a:off x="769743" y="3468373"/>
              <a:ext cx="1300009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bevel/>
              <a:headEnd type="none"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C35B1C9A-C325-3C39-5327-48E2EC4ED5D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68416" y="4268268"/>
              <a:ext cx="1367225" cy="975864"/>
            </a:xfrm>
            <a:prstGeom prst="bentConnector3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C6F463DB-3C3B-E2CE-915F-D400F90068E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511696" y="4200025"/>
              <a:ext cx="1431310" cy="1048267"/>
            </a:xfrm>
            <a:prstGeom prst="bentConnector3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D396F49-7EE3-5E39-FA4A-C784AE2F437D}"/>
                    </a:ext>
                  </a:extLst>
                </p:cNvPr>
                <p:cNvSpPr/>
                <p:nvPr/>
              </p:nvSpPr>
              <p:spPr>
                <a:xfrm>
                  <a:off x="5297130" y="5021822"/>
                  <a:ext cx="378305" cy="4636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D396F49-7EE3-5E39-FA4A-C784AE2F4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7130" y="5021822"/>
                  <a:ext cx="378305" cy="46362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A1E99C8-ADF8-E87D-78C2-09B369D94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08122" y="3780286"/>
              <a:ext cx="16854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8C10872E-89ED-E8FC-9373-D31CEAA62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1220" y="3780286"/>
              <a:ext cx="13228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53EF62A7-17FC-23BC-1227-09DFF066B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6050" y="3780286"/>
              <a:ext cx="12906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61B18E62-9DD1-FD0F-9485-BCEC4C5C3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4247" y="3780286"/>
              <a:ext cx="12940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57A54D08-E258-5B4A-F8A6-8E4B3824B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857" y="3818149"/>
              <a:ext cx="13675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BD1C534F-E3C7-364F-7B30-688046B7D0D7}"/>
                    </a:ext>
                  </a:extLst>
                </p:cNvPr>
                <p:cNvSpPr/>
                <p:nvPr/>
              </p:nvSpPr>
              <p:spPr>
                <a:xfrm>
                  <a:off x="10192224" y="3979561"/>
                  <a:ext cx="378304" cy="622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BD1C534F-E3C7-364F-7B30-688046B7D0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224" y="3979561"/>
                  <a:ext cx="378304" cy="622632"/>
                </a:xfrm>
                <a:prstGeom prst="rect">
                  <a:avLst/>
                </a:prstGeom>
                <a:blipFill>
                  <a:blip r:embed="rId11"/>
                  <a:stretch>
                    <a:fillRect l="-9091"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3C76737B-C37B-D05D-3C21-A24383E7C8AD}"/>
                    </a:ext>
                  </a:extLst>
                </p:cNvPr>
                <p:cNvSpPr/>
                <p:nvPr/>
              </p:nvSpPr>
              <p:spPr>
                <a:xfrm>
                  <a:off x="7872666" y="3979561"/>
                  <a:ext cx="378304" cy="622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3C76737B-C37B-D05D-3C21-A24383E7C8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666" y="3979561"/>
                  <a:ext cx="378304" cy="622632"/>
                </a:xfrm>
                <a:prstGeom prst="rect">
                  <a:avLst/>
                </a:prstGeom>
                <a:blipFill>
                  <a:blip r:embed="rId12"/>
                  <a:stretch>
                    <a:fillRect l="-57576" r="-48485"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8EE9653C-28DF-F747-0EE9-56BA6312AB0E}"/>
                    </a:ext>
                  </a:extLst>
                </p:cNvPr>
                <p:cNvSpPr/>
                <p:nvPr/>
              </p:nvSpPr>
              <p:spPr>
                <a:xfrm>
                  <a:off x="5202463" y="4093699"/>
                  <a:ext cx="378304" cy="622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8EE9653C-28DF-F747-0EE9-56BA6312AB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463" y="4093699"/>
                  <a:ext cx="378304" cy="622632"/>
                </a:xfrm>
                <a:prstGeom prst="rect">
                  <a:avLst/>
                </a:prstGeom>
                <a:blipFill>
                  <a:blip r:embed="rId13"/>
                  <a:stretch>
                    <a:fillRect t="-10714" r="-1151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6C0C2C66-8BDB-F482-8FC4-DAC8E76ED7A7}"/>
                    </a:ext>
                  </a:extLst>
                </p:cNvPr>
                <p:cNvSpPr/>
                <p:nvPr/>
              </p:nvSpPr>
              <p:spPr>
                <a:xfrm>
                  <a:off x="2745558" y="4098452"/>
                  <a:ext cx="378304" cy="622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kumimoji="1" lang="en-US" altLang="ko-Kore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⁡(−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6C0C2C66-8BDB-F482-8FC4-DAC8E76ED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558" y="4098452"/>
                  <a:ext cx="378304" cy="622632"/>
                </a:xfrm>
                <a:prstGeom prst="rect">
                  <a:avLst/>
                </a:prstGeom>
                <a:blipFill>
                  <a:blip r:embed="rId14"/>
                  <a:stretch>
                    <a:fillRect t="-12727" r="-3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1A792DF7-2F32-5E27-3860-C4F6C9675EF2}"/>
                    </a:ext>
                  </a:extLst>
                </p:cNvPr>
                <p:cNvSpPr/>
                <p:nvPr/>
              </p:nvSpPr>
              <p:spPr>
                <a:xfrm>
                  <a:off x="693742" y="4093699"/>
                  <a:ext cx="378304" cy="622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kumimoji="1" lang="en-US" altLang="ko-Kore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⁡(−</m:t>
                        </m:r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1A792DF7-2F32-5E27-3860-C4F6C9675E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42" y="4093699"/>
                  <a:ext cx="378304" cy="622632"/>
                </a:xfrm>
                <a:prstGeom prst="rect">
                  <a:avLst/>
                </a:prstGeom>
                <a:blipFill>
                  <a:blip r:embed="rId15"/>
                  <a:stretch>
                    <a:fillRect l="-3030" t="-10714" r="-28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17179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Custom 25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5C9330"/>
      </a:accent1>
      <a:accent2>
        <a:srgbClr val="92C039"/>
      </a:accent2>
      <a:accent3>
        <a:srgbClr val="CBDB2A"/>
      </a:accent3>
      <a:accent4>
        <a:srgbClr val="00A4DB"/>
      </a:accent4>
      <a:accent5>
        <a:srgbClr val="03558B"/>
      </a:accent5>
      <a:accent6>
        <a:srgbClr val="41BFBF"/>
      </a:accent6>
      <a:hlink>
        <a:srgbClr val="03558B"/>
      </a:hlink>
      <a:folHlink>
        <a:srgbClr val="41BFB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lumMod val="65000"/>
                <a:lumOff val="35000"/>
                <a:alpha val="95000"/>
              </a:schemeClr>
            </a:gs>
            <a:gs pos="100000">
              <a:schemeClr val="tx1">
                <a:lumMod val="85000"/>
                <a:lumOff val="15000"/>
                <a:alpha val="95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10349</TotalTime>
  <Words>475</Words>
  <Application>Microsoft Macintosh PowerPoint</Application>
  <PresentationFormat>와이드스크린</PresentationFormat>
  <Paragraphs>195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Bebas Neue Bold</vt:lpstr>
      <vt:lpstr>Bebas Neue Light</vt:lpstr>
      <vt:lpstr>Bebas Neue Regular</vt:lpstr>
      <vt:lpstr>Montserrat-Regular</vt:lpstr>
      <vt:lpstr>Arial</vt:lpstr>
      <vt:lpstr>Bodoni 72 Book</vt:lpstr>
      <vt:lpstr>Calibri</vt:lpstr>
      <vt:lpstr>Cambria Math</vt:lpstr>
      <vt:lpstr>Montserrat</vt:lpstr>
      <vt:lpstr>Montserrat Light</vt:lpstr>
      <vt:lpstr>Open Sans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Ecomarine Eng</cp:lastModifiedBy>
  <cp:revision>1973</cp:revision>
  <dcterms:created xsi:type="dcterms:W3CDTF">2017-12-06T10:15:39Z</dcterms:created>
  <dcterms:modified xsi:type="dcterms:W3CDTF">2022-06-24T08:35:52Z</dcterms:modified>
</cp:coreProperties>
</file>